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2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DD511-A46B-41D5-8A99-27047AF82B44}" type="datetimeFigureOut">
              <a:rPr kumimoji="1" lang="ja-JP" altLang="en-US" smtClean="0"/>
              <a:t>2023/7/6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187B-D1D3-4B0D-9109-4C5C9946E4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0005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DD511-A46B-41D5-8A99-27047AF82B44}" type="datetimeFigureOut">
              <a:rPr kumimoji="1" lang="ja-JP" altLang="en-US" smtClean="0"/>
              <a:t>2023/7/6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187B-D1D3-4B0D-9109-4C5C9946E4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0048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DD511-A46B-41D5-8A99-27047AF82B44}" type="datetimeFigureOut">
              <a:rPr kumimoji="1" lang="ja-JP" altLang="en-US" smtClean="0"/>
              <a:t>2023/7/6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187B-D1D3-4B0D-9109-4C5C9946E4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6221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DD511-A46B-41D5-8A99-27047AF82B44}" type="datetimeFigureOut">
              <a:rPr kumimoji="1" lang="ja-JP" altLang="en-US" smtClean="0"/>
              <a:t>2023/7/6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187B-D1D3-4B0D-9109-4C5C9946E4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2771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DD511-A46B-41D5-8A99-27047AF82B44}" type="datetimeFigureOut">
              <a:rPr kumimoji="1" lang="ja-JP" altLang="en-US" smtClean="0"/>
              <a:t>2023/7/6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187B-D1D3-4B0D-9109-4C5C9946E4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0236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DD511-A46B-41D5-8A99-27047AF82B44}" type="datetimeFigureOut">
              <a:rPr kumimoji="1" lang="ja-JP" altLang="en-US" smtClean="0"/>
              <a:t>2023/7/6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187B-D1D3-4B0D-9109-4C5C9946E4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0575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DD511-A46B-41D5-8A99-27047AF82B44}" type="datetimeFigureOut">
              <a:rPr kumimoji="1" lang="ja-JP" altLang="en-US" smtClean="0"/>
              <a:t>2023/7/6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187B-D1D3-4B0D-9109-4C5C9946E4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8058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DD511-A46B-41D5-8A99-27047AF82B44}" type="datetimeFigureOut">
              <a:rPr kumimoji="1" lang="ja-JP" altLang="en-US" smtClean="0"/>
              <a:t>2023/7/6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187B-D1D3-4B0D-9109-4C5C9946E4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335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DD511-A46B-41D5-8A99-27047AF82B44}" type="datetimeFigureOut">
              <a:rPr kumimoji="1" lang="ja-JP" altLang="en-US" smtClean="0"/>
              <a:t>2023/7/6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187B-D1D3-4B0D-9109-4C5C9946E4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970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DD511-A46B-41D5-8A99-27047AF82B44}" type="datetimeFigureOut">
              <a:rPr kumimoji="1" lang="ja-JP" altLang="en-US" smtClean="0"/>
              <a:t>2023/7/6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187B-D1D3-4B0D-9109-4C5C9946E4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5590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DD511-A46B-41D5-8A99-27047AF82B44}" type="datetimeFigureOut">
              <a:rPr kumimoji="1" lang="ja-JP" altLang="en-US" smtClean="0"/>
              <a:t>2023/7/6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A187B-D1D3-4B0D-9109-4C5C9946E4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859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DD511-A46B-41D5-8A99-27047AF82B44}" type="datetimeFigureOut">
              <a:rPr kumimoji="1" lang="ja-JP" altLang="en-US" smtClean="0"/>
              <a:t>2023/7/6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A187B-D1D3-4B0D-9109-4C5C9946E4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647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024747"/>
              </p:ext>
            </p:extLst>
          </p:nvPr>
        </p:nvGraphicFramePr>
        <p:xfrm>
          <a:off x="0" y="2"/>
          <a:ext cx="9906001" cy="7208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1">
                  <a:extLst>
                    <a:ext uri="{9D8B030D-6E8A-4147-A177-3AD203B41FA5}">
                      <a16:colId xmlns:a16="http://schemas.microsoft.com/office/drawing/2014/main" val="2053864638"/>
                    </a:ext>
                  </a:extLst>
                </a:gridCol>
              </a:tblGrid>
              <a:tr h="61481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セクションミーティング　</a:t>
                      </a:r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活動</a:t>
                      </a:r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報告書　</a:t>
                      </a:r>
                      <a:endParaRPr kumimoji="1" lang="en-US" altLang="ja-JP" sz="18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チーム名：　　　　　　　　　　　　　　　　　　　　　　　　　　　　提案者：</a:t>
                      </a: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2337735305"/>
                  </a:ext>
                </a:extLst>
              </a:tr>
              <a:tr h="455438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■プロジェクトメンバー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4196391982"/>
                  </a:ext>
                </a:extLst>
              </a:tr>
              <a:tr h="455438">
                <a:tc>
                  <a:txBody>
                    <a:bodyPr/>
                    <a:lstStyle/>
                    <a:p>
                      <a:pPr algn="l"/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2732937574"/>
                  </a:ext>
                </a:extLst>
              </a:tr>
              <a:tr h="4554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■活動の内容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2729335113"/>
                  </a:ext>
                </a:extLst>
              </a:tr>
              <a:tr h="2734670">
                <a:tc>
                  <a:txBody>
                    <a:bodyPr/>
                    <a:lstStyle/>
                    <a:p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212748834"/>
                  </a:ext>
                </a:extLst>
              </a:tr>
              <a:tr h="541735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■活動</a:t>
                      </a:r>
                      <a:r>
                        <a:rPr kumimoji="1" lang="ja-JP" altLang="en-US" sz="160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</a:t>
                      </a:r>
                      <a:r>
                        <a:rPr kumimoji="1" lang="ja-JP" altLang="en-US" sz="160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成果、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今後の展望など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2131759934"/>
                  </a:ext>
                </a:extLst>
              </a:tr>
              <a:tr h="1600462"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511312441"/>
                  </a:ext>
                </a:extLst>
              </a:tr>
            </a:tbl>
          </a:graphicData>
        </a:graphic>
      </p:graphicFrame>
      <p:grpSp>
        <p:nvGrpSpPr>
          <p:cNvPr id="2" name="グループ化 1"/>
          <p:cNvGrpSpPr/>
          <p:nvPr/>
        </p:nvGrpSpPr>
        <p:grpSpPr>
          <a:xfrm>
            <a:off x="5613149" y="2788298"/>
            <a:ext cx="4086417" cy="1819916"/>
            <a:chOff x="2754745" y="3768435"/>
            <a:chExt cx="4396509" cy="2336800"/>
          </a:xfrm>
          <a:solidFill>
            <a:schemeClr val="accent1"/>
          </a:solidFill>
        </p:grpSpPr>
        <p:sp>
          <p:nvSpPr>
            <p:cNvPr id="8" name="角丸四角形 7"/>
            <p:cNvSpPr/>
            <p:nvPr/>
          </p:nvSpPr>
          <p:spPr>
            <a:xfrm>
              <a:off x="2754745" y="3768435"/>
              <a:ext cx="4396509" cy="23368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2754746" y="4613669"/>
              <a:ext cx="4396508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活動中の写真やイラストなどあれば</a:t>
              </a:r>
              <a:endParaRPr kumimoji="1" lang="en-US" altLang="ja-JP" sz="16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1600" dirty="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貼付</a:t>
              </a:r>
              <a:r>
                <a:rPr kumimoji="1" lang="ja-JP" altLang="en-US" sz="1600" dirty="0" smtClean="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してください</a:t>
              </a:r>
              <a:endParaRPr kumimoji="1" lang="ja-JP" altLang="en-US" sz="16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95993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</TotalTime>
  <Words>26</Words>
  <Application>Microsoft Office PowerPoint</Application>
  <PresentationFormat>A4 210 x 297 mm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堺市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政策企画部</dc:creator>
  <cp:lastModifiedBy>LI0061</cp:lastModifiedBy>
  <cp:revision>20</cp:revision>
  <cp:lastPrinted>2023-05-10T07:30:13Z</cp:lastPrinted>
  <dcterms:created xsi:type="dcterms:W3CDTF">2020-12-28T02:14:32Z</dcterms:created>
  <dcterms:modified xsi:type="dcterms:W3CDTF">2023-07-06T05:23:38Z</dcterms:modified>
</cp:coreProperties>
</file>