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2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D511-A46B-41D5-8A99-27047AF82B44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005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D511-A46B-41D5-8A99-27047AF82B44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0048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D511-A46B-41D5-8A99-27047AF82B44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221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D511-A46B-41D5-8A99-27047AF82B44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771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D511-A46B-41D5-8A99-27047AF82B44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236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D511-A46B-41D5-8A99-27047AF82B44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575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D511-A46B-41D5-8A99-27047AF82B44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058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D511-A46B-41D5-8A99-27047AF82B44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335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D511-A46B-41D5-8A99-27047AF82B44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970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D511-A46B-41D5-8A99-27047AF82B44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59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D511-A46B-41D5-8A99-27047AF82B44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85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DD511-A46B-41D5-8A99-27047AF82B44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64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747976"/>
              </p:ext>
            </p:extLst>
          </p:nvPr>
        </p:nvGraphicFramePr>
        <p:xfrm>
          <a:off x="0" y="0"/>
          <a:ext cx="9906001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1">
                  <a:extLst>
                    <a:ext uri="{9D8B030D-6E8A-4147-A177-3AD203B41FA5}">
                      <a16:colId xmlns:a16="http://schemas.microsoft.com/office/drawing/2014/main" val="2053864638"/>
                    </a:ext>
                  </a:extLst>
                </a:gridCol>
              </a:tblGrid>
              <a:tr h="7763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セクションミーティング　プロジェクト概要書</a:t>
                      </a:r>
                      <a:endParaRPr kumimoji="1" lang="en-US" altLang="ja-JP" sz="2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チーム名：　　　　　　　　　　　　　　　　　　　　　　　　　　　提案者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2337735305"/>
                  </a:ext>
                </a:extLst>
              </a:tr>
              <a:tr h="61984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■プロジェクトの目的（解決したい課題等）</a:t>
                      </a: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4196391982"/>
                  </a:ext>
                </a:extLst>
              </a:tr>
              <a:tr h="817741">
                <a:tc>
                  <a:txBody>
                    <a:bodyPr/>
                    <a:lstStyle/>
                    <a:p>
                      <a:endParaRPr kumimoji="1" lang="en-US" altLang="ja-JP" sz="16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6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212748834"/>
                  </a:ext>
                </a:extLst>
              </a:tr>
              <a:tr h="59668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■活動</a:t>
                      </a:r>
                      <a:r>
                        <a:rPr kumimoji="1" lang="ja-JP" altLang="en-US" sz="16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</a:t>
                      </a:r>
                      <a:endParaRPr kumimoji="1" lang="ja-JP" altLang="en-US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3226921828"/>
                  </a:ext>
                </a:extLst>
              </a:tr>
              <a:tr h="817741">
                <a:tc>
                  <a:txBody>
                    <a:bodyPr/>
                    <a:lstStyle/>
                    <a:p>
                      <a:pPr algn="l"/>
                      <a:endParaRPr kumimoji="1" lang="en-US" altLang="ja-JP" sz="16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6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ja-JP" altLang="en-US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1015626840"/>
                  </a:ext>
                </a:extLst>
              </a:tr>
              <a:tr h="59668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■関連するゴール</a:t>
                      </a:r>
                      <a:endParaRPr kumimoji="1" lang="ja-JP" altLang="en-US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4234173963"/>
                  </a:ext>
                </a:extLst>
              </a:tr>
              <a:tr h="389243">
                <a:tc>
                  <a:txBody>
                    <a:bodyPr/>
                    <a:lstStyle/>
                    <a:p>
                      <a:pPr algn="l"/>
                      <a:endParaRPr kumimoji="1" lang="en-US" altLang="ja-JP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4213051019"/>
                  </a:ext>
                </a:extLst>
              </a:tr>
              <a:tr h="58850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■目指す成果</a:t>
                      </a:r>
                      <a:endParaRPr kumimoji="1" lang="en-US" altLang="ja-JP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3551910443"/>
                  </a:ext>
                </a:extLst>
              </a:tr>
              <a:tr h="570293">
                <a:tc>
                  <a:txBody>
                    <a:bodyPr/>
                    <a:lstStyle/>
                    <a:p>
                      <a:pPr algn="l"/>
                      <a:endParaRPr kumimoji="1" lang="en-US" altLang="ja-JP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6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1617315135"/>
                  </a:ext>
                </a:extLst>
              </a:tr>
              <a:tr h="108491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■構成メンバー</a:t>
                      </a:r>
                      <a:endParaRPr kumimoji="1" lang="en-US" altLang="ja-JP" sz="16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6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6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6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3518416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416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832</TotalTime>
  <Words>24</Words>
  <Application>Microsoft Office PowerPoint</Application>
  <PresentationFormat>A4 210 x 297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堺市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政策企画部</dc:creator>
  <cp:lastModifiedBy>LI0061</cp:lastModifiedBy>
  <cp:revision>46</cp:revision>
  <cp:lastPrinted>2023-07-06T05:49:30Z</cp:lastPrinted>
  <dcterms:created xsi:type="dcterms:W3CDTF">2020-12-28T02:14:32Z</dcterms:created>
  <dcterms:modified xsi:type="dcterms:W3CDTF">2023-07-06T05:50:51Z</dcterms:modified>
</cp:coreProperties>
</file>