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</p:sldIdLst>
  <p:sldSz cx="10260013" cy="12815888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ECEC"/>
    <a:srgbClr val="23BCAD"/>
    <a:srgbClr val="4A92B6"/>
    <a:srgbClr val="CDE1EB"/>
    <a:srgbClr val="F3B0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40" d="100"/>
          <a:sy n="40" d="100"/>
        </p:scale>
        <p:origin x="3474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0F5CC2-DCF1-4AA1-BB2F-16CEF6947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2502" y="2097416"/>
            <a:ext cx="7695010" cy="4461828"/>
          </a:xfrm>
        </p:spPr>
        <p:txBody>
          <a:bodyPr anchor="b"/>
          <a:lstStyle>
            <a:lvl1pPr algn="ctr">
              <a:defRPr sz="5049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6CDC6EE-CF66-47EF-8D22-3749A0B29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2502" y="6731309"/>
            <a:ext cx="7695010" cy="3094205"/>
          </a:xfrm>
        </p:spPr>
        <p:txBody>
          <a:bodyPr/>
          <a:lstStyle>
            <a:lvl1pPr marL="0" indent="0" algn="ctr">
              <a:buNone/>
              <a:defRPr sz="2020"/>
            </a:lvl1pPr>
            <a:lvl2pPr marL="384734" indent="0" algn="ctr">
              <a:buNone/>
              <a:defRPr sz="1683"/>
            </a:lvl2pPr>
            <a:lvl3pPr marL="769468" indent="0" algn="ctr">
              <a:buNone/>
              <a:defRPr sz="1515"/>
            </a:lvl3pPr>
            <a:lvl4pPr marL="1154201" indent="0" algn="ctr">
              <a:buNone/>
              <a:defRPr sz="1346"/>
            </a:lvl4pPr>
            <a:lvl5pPr marL="1538935" indent="0" algn="ctr">
              <a:buNone/>
              <a:defRPr sz="1346"/>
            </a:lvl5pPr>
            <a:lvl6pPr marL="1923669" indent="0" algn="ctr">
              <a:buNone/>
              <a:defRPr sz="1346"/>
            </a:lvl6pPr>
            <a:lvl7pPr marL="2308403" indent="0" algn="ctr">
              <a:buNone/>
              <a:defRPr sz="1346"/>
            </a:lvl7pPr>
            <a:lvl8pPr marL="2693137" indent="0" algn="ctr">
              <a:buNone/>
              <a:defRPr sz="1346"/>
            </a:lvl8pPr>
            <a:lvl9pPr marL="3077870" indent="0" algn="ctr">
              <a:buNone/>
              <a:defRPr sz="1346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28FFF3-7F83-43F7-982C-A07105E67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BAFAC-8201-4FC1-8FC6-D8BE712B9DD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620DD9-E7BB-4339-AEDD-CA2CE6A61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95ABF5-E721-4B2A-BB5E-2167BA37B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99A5-6518-454F-B3E2-478C8818DF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5722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4EFA3F-1D4D-40C7-BB99-E8722C985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C28A01-CD5A-4134-BC28-0C77AC45A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58F85E-288E-4A04-B307-B0F7DB66F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BAFAC-8201-4FC1-8FC6-D8BE712B9DD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9B695A-7176-4043-97C0-1ACF9CCF8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450ABD-F7C1-4813-A0C6-1444CA269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99A5-6518-454F-B3E2-478C8818DF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541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2709A8-75BB-431B-80D6-535EAEDA2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32" y="3195074"/>
            <a:ext cx="8849261" cy="5331052"/>
          </a:xfrm>
        </p:spPr>
        <p:txBody>
          <a:bodyPr anchor="b"/>
          <a:lstStyle>
            <a:lvl1pPr>
              <a:defRPr sz="5049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B0967E8-5C27-403F-A6A4-0AEE35139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032" y="8576560"/>
            <a:ext cx="8849261" cy="2803475"/>
          </a:xfrm>
        </p:spPr>
        <p:txBody>
          <a:bodyPr/>
          <a:lstStyle>
            <a:lvl1pPr marL="0" indent="0">
              <a:buNone/>
              <a:defRPr sz="2020">
                <a:solidFill>
                  <a:schemeClr val="tx1">
                    <a:tint val="75000"/>
                  </a:schemeClr>
                </a:solidFill>
              </a:defRPr>
            </a:lvl1pPr>
            <a:lvl2pPr marL="384734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2pPr>
            <a:lvl3pPr marL="769468" indent="0">
              <a:buNone/>
              <a:defRPr sz="1515">
                <a:solidFill>
                  <a:schemeClr val="tx1">
                    <a:tint val="75000"/>
                  </a:schemeClr>
                </a:solidFill>
              </a:defRPr>
            </a:lvl3pPr>
            <a:lvl4pPr marL="1154201" indent="0">
              <a:buNone/>
              <a:defRPr sz="1346">
                <a:solidFill>
                  <a:schemeClr val="tx1">
                    <a:tint val="75000"/>
                  </a:schemeClr>
                </a:solidFill>
              </a:defRPr>
            </a:lvl4pPr>
            <a:lvl5pPr marL="1538935" indent="0">
              <a:buNone/>
              <a:defRPr sz="1346">
                <a:solidFill>
                  <a:schemeClr val="tx1">
                    <a:tint val="75000"/>
                  </a:schemeClr>
                </a:solidFill>
              </a:defRPr>
            </a:lvl5pPr>
            <a:lvl6pPr marL="1923669" indent="0">
              <a:buNone/>
              <a:defRPr sz="1346">
                <a:solidFill>
                  <a:schemeClr val="tx1">
                    <a:tint val="75000"/>
                  </a:schemeClr>
                </a:solidFill>
              </a:defRPr>
            </a:lvl6pPr>
            <a:lvl7pPr marL="2308403" indent="0">
              <a:buNone/>
              <a:defRPr sz="1346">
                <a:solidFill>
                  <a:schemeClr val="tx1">
                    <a:tint val="75000"/>
                  </a:schemeClr>
                </a:solidFill>
              </a:defRPr>
            </a:lvl7pPr>
            <a:lvl8pPr marL="2693137" indent="0">
              <a:buNone/>
              <a:defRPr sz="1346">
                <a:solidFill>
                  <a:schemeClr val="tx1">
                    <a:tint val="75000"/>
                  </a:schemeClr>
                </a:solidFill>
              </a:defRPr>
            </a:lvl8pPr>
            <a:lvl9pPr marL="3077870" indent="0">
              <a:buNone/>
              <a:defRPr sz="13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910813-E6BC-4984-9B56-5AF4E36B0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BAFAC-8201-4FC1-8FC6-D8BE712B9DD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F1FE26-F375-4EAA-8401-D6C613BDC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297D3E-1B1D-47F6-B6D4-914E0078F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99A5-6518-454F-B3E2-478C8818DF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81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01CFBE-C2BE-4533-9CBF-6C035064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98DDC2-B8A5-4A3D-9FA7-3076F386BA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5376" y="3411637"/>
            <a:ext cx="4360506" cy="813156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1790173-1940-4D46-A2E9-35B798540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31" y="3411637"/>
            <a:ext cx="4360506" cy="813156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B27F0B7-2BF7-4676-B60C-A85E26834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BAFAC-8201-4FC1-8FC6-D8BE712B9DD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F9A0E11-7324-4277-A0D1-B6BAF5569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D964F2-3528-43E1-9D66-EC1E2EAED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99A5-6518-454F-B3E2-478C8818DF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613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F7E717-084B-4CB3-A260-9E147CFF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712" y="682328"/>
            <a:ext cx="8849261" cy="2477146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7F680C9-0BC3-4238-A482-231123B63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6713" y="3141673"/>
            <a:ext cx="4340466" cy="1539686"/>
          </a:xfrm>
        </p:spPr>
        <p:txBody>
          <a:bodyPr anchor="b"/>
          <a:lstStyle>
            <a:lvl1pPr marL="0" indent="0">
              <a:buNone/>
              <a:defRPr sz="2020" b="1"/>
            </a:lvl1pPr>
            <a:lvl2pPr marL="384734" indent="0">
              <a:buNone/>
              <a:defRPr sz="1683" b="1"/>
            </a:lvl2pPr>
            <a:lvl3pPr marL="769468" indent="0">
              <a:buNone/>
              <a:defRPr sz="1515" b="1"/>
            </a:lvl3pPr>
            <a:lvl4pPr marL="1154201" indent="0">
              <a:buNone/>
              <a:defRPr sz="1346" b="1"/>
            </a:lvl4pPr>
            <a:lvl5pPr marL="1538935" indent="0">
              <a:buNone/>
              <a:defRPr sz="1346" b="1"/>
            </a:lvl5pPr>
            <a:lvl6pPr marL="1923669" indent="0">
              <a:buNone/>
              <a:defRPr sz="1346" b="1"/>
            </a:lvl6pPr>
            <a:lvl7pPr marL="2308403" indent="0">
              <a:buNone/>
              <a:defRPr sz="1346" b="1"/>
            </a:lvl7pPr>
            <a:lvl8pPr marL="2693137" indent="0">
              <a:buNone/>
              <a:defRPr sz="1346" b="1"/>
            </a:lvl8pPr>
            <a:lvl9pPr marL="3077870" indent="0">
              <a:buNone/>
              <a:defRPr sz="1346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0D7EF1-8BA4-42B9-87E7-C9C96834AE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713" y="4681359"/>
            <a:ext cx="4340466" cy="688557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E32A3CC-857B-4FF0-BC66-693FA51C80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94132" y="3141673"/>
            <a:ext cx="4361842" cy="1539686"/>
          </a:xfrm>
        </p:spPr>
        <p:txBody>
          <a:bodyPr anchor="b"/>
          <a:lstStyle>
            <a:lvl1pPr marL="0" indent="0">
              <a:buNone/>
              <a:defRPr sz="2020" b="1"/>
            </a:lvl1pPr>
            <a:lvl2pPr marL="384734" indent="0">
              <a:buNone/>
              <a:defRPr sz="1683" b="1"/>
            </a:lvl2pPr>
            <a:lvl3pPr marL="769468" indent="0">
              <a:buNone/>
              <a:defRPr sz="1515" b="1"/>
            </a:lvl3pPr>
            <a:lvl4pPr marL="1154201" indent="0">
              <a:buNone/>
              <a:defRPr sz="1346" b="1"/>
            </a:lvl4pPr>
            <a:lvl5pPr marL="1538935" indent="0">
              <a:buNone/>
              <a:defRPr sz="1346" b="1"/>
            </a:lvl5pPr>
            <a:lvl6pPr marL="1923669" indent="0">
              <a:buNone/>
              <a:defRPr sz="1346" b="1"/>
            </a:lvl6pPr>
            <a:lvl7pPr marL="2308403" indent="0">
              <a:buNone/>
              <a:defRPr sz="1346" b="1"/>
            </a:lvl7pPr>
            <a:lvl8pPr marL="2693137" indent="0">
              <a:buNone/>
              <a:defRPr sz="1346" b="1"/>
            </a:lvl8pPr>
            <a:lvl9pPr marL="3077870" indent="0">
              <a:buNone/>
              <a:defRPr sz="1346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D9C184D-1562-43C2-8E50-87ECC6644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94132" y="4681359"/>
            <a:ext cx="4361842" cy="688557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281D12F-D2E9-427F-AD10-E8117C300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BAFAC-8201-4FC1-8FC6-D8BE712B9DD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AC6F798-DE43-4250-AB65-D5631869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6F2D2F1-43B9-4621-A82B-4C1AEA79B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99A5-6518-454F-B3E2-478C8818DF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801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633481-DA01-4B98-8478-EB199B336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3CD4D94-5927-4036-84BB-843207037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BAFAC-8201-4FC1-8FC6-D8BE712B9DD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F533485-D311-48AD-94F7-5884086E2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6C2352D-00B5-48F8-8886-CAADCA2D5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99A5-6518-454F-B3E2-478C8818DF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15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00D9622-FF45-4994-83CF-A6CFC9EE9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BAFAC-8201-4FC1-8FC6-D8BE712B9DD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EA1275A-4017-4A69-9E45-2AD1CB5FA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7FAF351-D33F-4813-AE43-CC17676D6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99A5-6518-454F-B3E2-478C8818DF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187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13CFE6-81B8-4F5F-AC0D-AFD3FFC20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713" y="854392"/>
            <a:ext cx="3309121" cy="2990374"/>
          </a:xfrm>
        </p:spPr>
        <p:txBody>
          <a:bodyPr anchor="b"/>
          <a:lstStyle>
            <a:lvl1pPr>
              <a:defRPr sz="2693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52DC0DE-3154-4F9A-8DF9-25AF99A6D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1842" y="1845252"/>
            <a:ext cx="5194132" cy="9107587"/>
          </a:xfrm>
        </p:spPr>
        <p:txBody>
          <a:bodyPr/>
          <a:lstStyle>
            <a:lvl1pPr>
              <a:defRPr sz="2693"/>
            </a:lvl1pPr>
            <a:lvl2pPr>
              <a:defRPr sz="2356"/>
            </a:lvl2pPr>
            <a:lvl3pPr>
              <a:defRPr sz="2020"/>
            </a:lvl3pPr>
            <a:lvl4pPr>
              <a:defRPr sz="1683"/>
            </a:lvl4pPr>
            <a:lvl5pPr>
              <a:defRPr sz="1683"/>
            </a:lvl5pPr>
            <a:lvl6pPr>
              <a:defRPr sz="1683"/>
            </a:lvl6pPr>
            <a:lvl7pPr>
              <a:defRPr sz="1683"/>
            </a:lvl7pPr>
            <a:lvl8pPr>
              <a:defRPr sz="1683"/>
            </a:lvl8pPr>
            <a:lvl9pPr>
              <a:defRPr sz="168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E369006-2B82-4EEB-803B-EC00D1B78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6713" y="3844767"/>
            <a:ext cx="3309121" cy="7122905"/>
          </a:xfrm>
        </p:spPr>
        <p:txBody>
          <a:bodyPr/>
          <a:lstStyle>
            <a:lvl1pPr marL="0" indent="0">
              <a:buNone/>
              <a:defRPr sz="1346"/>
            </a:lvl1pPr>
            <a:lvl2pPr marL="384734" indent="0">
              <a:buNone/>
              <a:defRPr sz="1178"/>
            </a:lvl2pPr>
            <a:lvl3pPr marL="769468" indent="0">
              <a:buNone/>
              <a:defRPr sz="1010"/>
            </a:lvl3pPr>
            <a:lvl4pPr marL="1154201" indent="0">
              <a:buNone/>
              <a:defRPr sz="841"/>
            </a:lvl4pPr>
            <a:lvl5pPr marL="1538935" indent="0">
              <a:buNone/>
              <a:defRPr sz="841"/>
            </a:lvl5pPr>
            <a:lvl6pPr marL="1923669" indent="0">
              <a:buNone/>
              <a:defRPr sz="841"/>
            </a:lvl6pPr>
            <a:lvl7pPr marL="2308403" indent="0">
              <a:buNone/>
              <a:defRPr sz="841"/>
            </a:lvl7pPr>
            <a:lvl8pPr marL="2693137" indent="0">
              <a:buNone/>
              <a:defRPr sz="841"/>
            </a:lvl8pPr>
            <a:lvl9pPr marL="3077870" indent="0">
              <a:buNone/>
              <a:defRPr sz="84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3E62222-FF2A-4D7E-96A8-24AF8E50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BAFAC-8201-4FC1-8FC6-D8BE712B9DD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8557F8-B463-4387-9CEE-BE9AE6F5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E5E2CB-13D4-4BCC-A577-E4F634906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99A5-6518-454F-B3E2-478C8818DF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012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5CB574-5415-4559-865C-721A974FA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713" y="854392"/>
            <a:ext cx="3309121" cy="2990374"/>
          </a:xfrm>
        </p:spPr>
        <p:txBody>
          <a:bodyPr anchor="b"/>
          <a:lstStyle>
            <a:lvl1pPr>
              <a:defRPr sz="2693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AD433FA-C245-4C91-91B1-391C351B5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61842" y="1845252"/>
            <a:ext cx="5194132" cy="9107587"/>
          </a:xfrm>
        </p:spPr>
        <p:txBody>
          <a:bodyPr/>
          <a:lstStyle>
            <a:lvl1pPr marL="0" indent="0">
              <a:buNone/>
              <a:defRPr sz="2693"/>
            </a:lvl1pPr>
            <a:lvl2pPr marL="384734" indent="0">
              <a:buNone/>
              <a:defRPr sz="2356"/>
            </a:lvl2pPr>
            <a:lvl3pPr marL="769468" indent="0">
              <a:buNone/>
              <a:defRPr sz="2020"/>
            </a:lvl3pPr>
            <a:lvl4pPr marL="1154201" indent="0">
              <a:buNone/>
              <a:defRPr sz="1683"/>
            </a:lvl4pPr>
            <a:lvl5pPr marL="1538935" indent="0">
              <a:buNone/>
              <a:defRPr sz="1683"/>
            </a:lvl5pPr>
            <a:lvl6pPr marL="1923669" indent="0">
              <a:buNone/>
              <a:defRPr sz="1683"/>
            </a:lvl6pPr>
            <a:lvl7pPr marL="2308403" indent="0">
              <a:buNone/>
              <a:defRPr sz="1683"/>
            </a:lvl7pPr>
            <a:lvl8pPr marL="2693137" indent="0">
              <a:buNone/>
              <a:defRPr sz="1683"/>
            </a:lvl8pPr>
            <a:lvl9pPr marL="3077870" indent="0">
              <a:buNone/>
              <a:defRPr sz="1683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3E02177-9EA2-4801-BA35-05CA19586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6713" y="3844767"/>
            <a:ext cx="3309121" cy="7122905"/>
          </a:xfrm>
        </p:spPr>
        <p:txBody>
          <a:bodyPr/>
          <a:lstStyle>
            <a:lvl1pPr marL="0" indent="0">
              <a:buNone/>
              <a:defRPr sz="1346"/>
            </a:lvl1pPr>
            <a:lvl2pPr marL="384734" indent="0">
              <a:buNone/>
              <a:defRPr sz="1178"/>
            </a:lvl2pPr>
            <a:lvl3pPr marL="769468" indent="0">
              <a:buNone/>
              <a:defRPr sz="1010"/>
            </a:lvl3pPr>
            <a:lvl4pPr marL="1154201" indent="0">
              <a:buNone/>
              <a:defRPr sz="841"/>
            </a:lvl4pPr>
            <a:lvl5pPr marL="1538935" indent="0">
              <a:buNone/>
              <a:defRPr sz="841"/>
            </a:lvl5pPr>
            <a:lvl6pPr marL="1923669" indent="0">
              <a:buNone/>
              <a:defRPr sz="841"/>
            </a:lvl6pPr>
            <a:lvl7pPr marL="2308403" indent="0">
              <a:buNone/>
              <a:defRPr sz="841"/>
            </a:lvl7pPr>
            <a:lvl8pPr marL="2693137" indent="0">
              <a:buNone/>
              <a:defRPr sz="841"/>
            </a:lvl8pPr>
            <a:lvl9pPr marL="3077870" indent="0">
              <a:buNone/>
              <a:defRPr sz="84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1EB9304-19B5-48D9-9608-9E2D529C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BAFAC-8201-4FC1-8FC6-D8BE712B9DD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E78AFA8-B239-43D1-99F9-8C959E955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3FF0F0A-1620-4655-B529-308C01E9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99A5-6518-454F-B3E2-478C8818DF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8804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8B6A0E-2E79-4ABB-AD63-76E5C9566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30EF4F9-F3D2-4C94-81F5-B18602F397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8F134A-EC45-486C-AE17-574D9F24F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BAFAC-8201-4FC1-8FC6-D8BE712B9DD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003F09-76AE-4A03-ABDE-2983101A9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F730FC-CCC4-4A97-833F-36A1F7587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99A5-6518-454F-B3E2-478C8818DF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359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5EE25C9-25D7-4B96-9657-B10D02995E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42322" y="682327"/>
            <a:ext cx="2212315" cy="108608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AA41AF1-71FE-4E35-87A3-91A219BA58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5376" y="682327"/>
            <a:ext cx="6508696" cy="108608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484070-8B86-4115-B8F0-AD87DFB6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BAFAC-8201-4FC1-8FC6-D8BE712B9DD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141DF9-ADDF-43F0-B91C-B5FC76E07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7E8616-5B29-4007-8606-0F35DCC8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99A5-6518-454F-B3E2-478C8818DF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599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F0CFA52-AF52-4F06-ACE3-E874AC84B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376" y="682328"/>
            <a:ext cx="8849261" cy="2477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0466E62-16BE-447C-B279-C40BC916D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5376" y="3411637"/>
            <a:ext cx="8849261" cy="813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7C37BA-03BB-4B2B-859C-40FB27DD71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5376" y="11878431"/>
            <a:ext cx="2308503" cy="6823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BAFAC-8201-4FC1-8FC6-D8BE712B9DD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47BD70-B81F-4C85-8A3E-75A7AD4F11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98630" y="11878431"/>
            <a:ext cx="3462754" cy="6823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E39FD4-584D-4555-BE42-A1D9170BF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46134" y="11878431"/>
            <a:ext cx="2308503" cy="6823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799A5-6518-454F-B3E2-478C8818DF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99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9468" rtl="0" eaLnBrk="1" latinLnBrk="0" hangingPunct="1">
        <a:lnSpc>
          <a:spcPct val="90000"/>
        </a:lnSpc>
        <a:spcBef>
          <a:spcPct val="0"/>
        </a:spcBef>
        <a:buNone/>
        <a:defRPr kumimoji="1" sz="37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367" indent="-192367" algn="l" defTabSz="769468" rtl="0" eaLnBrk="1" latinLnBrk="0" hangingPunct="1">
        <a:lnSpc>
          <a:spcPct val="90000"/>
        </a:lnSpc>
        <a:spcBef>
          <a:spcPts val="841"/>
        </a:spcBef>
        <a:buFont typeface="Arial" panose="020B0604020202020204" pitchFamily="34" charset="0"/>
        <a:buChar char="•"/>
        <a:defRPr kumimoji="1" sz="2356" kern="1200">
          <a:solidFill>
            <a:schemeClr val="tx1"/>
          </a:solidFill>
          <a:latin typeface="+mn-lt"/>
          <a:ea typeface="+mn-ea"/>
          <a:cs typeface="+mn-cs"/>
        </a:defRPr>
      </a:lvl1pPr>
      <a:lvl2pPr marL="577101" indent="-192367" algn="l" defTabSz="769468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2020" kern="1200">
          <a:solidFill>
            <a:schemeClr val="tx1"/>
          </a:solidFill>
          <a:latin typeface="+mn-lt"/>
          <a:ea typeface="+mn-ea"/>
          <a:cs typeface="+mn-cs"/>
        </a:defRPr>
      </a:lvl2pPr>
      <a:lvl3pPr marL="961835" indent="-192367" algn="l" defTabSz="769468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683" kern="1200">
          <a:solidFill>
            <a:schemeClr val="tx1"/>
          </a:solidFill>
          <a:latin typeface="+mn-lt"/>
          <a:ea typeface="+mn-ea"/>
          <a:cs typeface="+mn-cs"/>
        </a:defRPr>
      </a:lvl3pPr>
      <a:lvl4pPr marL="1346568" indent="-192367" algn="l" defTabSz="769468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4pPr>
      <a:lvl5pPr marL="1731302" indent="-192367" algn="l" defTabSz="769468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5pPr>
      <a:lvl6pPr marL="2116036" indent="-192367" algn="l" defTabSz="769468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6pPr>
      <a:lvl7pPr marL="2500770" indent="-192367" algn="l" defTabSz="769468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7pPr>
      <a:lvl8pPr marL="2885504" indent="-192367" algn="l" defTabSz="769468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8pPr>
      <a:lvl9pPr marL="3270237" indent="-192367" algn="l" defTabSz="769468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69468" rtl="0" eaLnBrk="1" latinLnBrk="0" hangingPunct="1"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1pPr>
      <a:lvl2pPr marL="384734" algn="l" defTabSz="769468" rtl="0" eaLnBrk="1" latinLnBrk="0" hangingPunct="1"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2pPr>
      <a:lvl3pPr marL="769468" algn="l" defTabSz="769468" rtl="0" eaLnBrk="1" latinLnBrk="0" hangingPunct="1"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3pPr>
      <a:lvl4pPr marL="1154201" algn="l" defTabSz="769468" rtl="0" eaLnBrk="1" latinLnBrk="0" hangingPunct="1"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4pPr>
      <a:lvl5pPr marL="1538935" algn="l" defTabSz="769468" rtl="0" eaLnBrk="1" latinLnBrk="0" hangingPunct="1"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5pPr>
      <a:lvl6pPr marL="1923669" algn="l" defTabSz="769468" rtl="0" eaLnBrk="1" latinLnBrk="0" hangingPunct="1"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6pPr>
      <a:lvl7pPr marL="2308403" algn="l" defTabSz="769468" rtl="0" eaLnBrk="1" latinLnBrk="0" hangingPunct="1"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7pPr>
      <a:lvl8pPr marL="2693137" algn="l" defTabSz="769468" rtl="0" eaLnBrk="1" latinLnBrk="0" hangingPunct="1"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8pPr>
      <a:lvl9pPr marL="3077870" algn="l" defTabSz="769468" rtl="0" eaLnBrk="1" latinLnBrk="0" hangingPunct="1">
        <a:defRPr kumimoji="1" sz="15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04E80B9A-C4E8-48DE-963A-EAC1547D0944}"/>
              </a:ext>
            </a:extLst>
          </p:cNvPr>
          <p:cNvSpPr/>
          <p:nvPr/>
        </p:nvSpPr>
        <p:spPr>
          <a:xfrm>
            <a:off x="4605140" y="7324955"/>
            <a:ext cx="683628" cy="118919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</a:rPr>
              <a:t>最寄りの停留所</a:t>
            </a: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F7E1DCEE-F8DB-48DF-B344-B04633676864}"/>
              </a:ext>
            </a:extLst>
          </p:cNvPr>
          <p:cNvSpPr/>
          <p:nvPr/>
        </p:nvSpPr>
        <p:spPr>
          <a:xfrm>
            <a:off x="4601334" y="1406711"/>
            <a:ext cx="683628" cy="118919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</a:rPr>
              <a:t>最寄りの停留所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D046E9BA-0E94-44D0-AA5D-A49D0D360D06}"/>
              </a:ext>
            </a:extLst>
          </p:cNvPr>
          <p:cNvSpPr/>
          <p:nvPr/>
        </p:nvSpPr>
        <p:spPr>
          <a:xfrm>
            <a:off x="2583002" y="5596621"/>
            <a:ext cx="3017745" cy="852581"/>
          </a:xfrm>
          <a:prstGeom prst="rect">
            <a:avLst/>
          </a:prstGeom>
          <a:solidFill>
            <a:srgbClr val="D0ECE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82" name="グループ化 181">
            <a:extLst>
              <a:ext uri="{FF2B5EF4-FFF2-40B4-BE49-F238E27FC236}">
                <a16:creationId xmlns:a16="http://schemas.microsoft.com/office/drawing/2014/main" id="{DE300871-312A-465F-8D1A-250DF411E45C}"/>
              </a:ext>
            </a:extLst>
          </p:cNvPr>
          <p:cNvGrpSpPr/>
          <p:nvPr/>
        </p:nvGrpSpPr>
        <p:grpSpPr>
          <a:xfrm>
            <a:off x="339003" y="843833"/>
            <a:ext cx="1194080" cy="862764"/>
            <a:chOff x="8690573" y="6985940"/>
            <a:chExt cx="1194080" cy="862764"/>
          </a:xfrm>
        </p:grpSpPr>
        <p:sp>
          <p:nvSpPr>
            <p:cNvPr id="183" name="フローチャート: 代替処理 182">
              <a:extLst>
                <a:ext uri="{FF2B5EF4-FFF2-40B4-BE49-F238E27FC236}">
                  <a16:creationId xmlns:a16="http://schemas.microsoft.com/office/drawing/2014/main" id="{FCC933F7-D2A9-4384-9929-D9FE2BD2820D}"/>
                </a:ext>
              </a:extLst>
            </p:cNvPr>
            <p:cNvSpPr/>
            <p:nvPr/>
          </p:nvSpPr>
          <p:spPr>
            <a:xfrm>
              <a:off x="8719513" y="6985940"/>
              <a:ext cx="1130439" cy="608078"/>
            </a:xfrm>
            <a:prstGeom prst="flowChartAlternateProcess">
              <a:avLst/>
            </a:prstGeom>
            <a:solidFill>
              <a:srgbClr val="23BCA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800" b="1" dirty="0"/>
                <a:t>行き</a:t>
              </a:r>
            </a:p>
          </p:txBody>
        </p:sp>
        <p:sp>
          <p:nvSpPr>
            <p:cNvPr id="184" name="正方形/長方形 183">
              <a:extLst>
                <a:ext uri="{FF2B5EF4-FFF2-40B4-BE49-F238E27FC236}">
                  <a16:creationId xmlns:a16="http://schemas.microsoft.com/office/drawing/2014/main" id="{3F7B1F47-9549-451D-8CDB-10DF43E5020C}"/>
                </a:ext>
              </a:extLst>
            </p:cNvPr>
            <p:cNvSpPr/>
            <p:nvPr/>
          </p:nvSpPr>
          <p:spPr>
            <a:xfrm>
              <a:off x="8690573" y="7511605"/>
              <a:ext cx="1194080" cy="3370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4D2F9358-80F3-419E-BAD3-A60D70EDF43B}"/>
              </a:ext>
            </a:extLst>
          </p:cNvPr>
          <p:cNvGrpSpPr/>
          <p:nvPr/>
        </p:nvGrpSpPr>
        <p:grpSpPr>
          <a:xfrm>
            <a:off x="346673" y="6793436"/>
            <a:ext cx="1194080" cy="862764"/>
            <a:chOff x="8690573" y="6985940"/>
            <a:chExt cx="1194080" cy="862764"/>
          </a:xfrm>
        </p:grpSpPr>
        <p:sp>
          <p:nvSpPr>
            <p:cNvPr id="11" name="フローチャート: 代替処理 10">
              <a:extLst>
                <a:ext uri="{FF2B5EF4-FFF2-40B4-BE49-F238E27FC236}">
                  <a16:creationId xmlns:a16="http://schemas.microsoft.com/office/drawing/2014/main" id="{33251244-2B2C-4F0D-B825-974B8195A014}"/>
                </a:ext>
              </a:extLst>
            </p:cNvPr>
            <p:cNvSpPr/>
            <p:nvPr/>
          </p:nvSpPr>
          <p:spPr>
            <a:xfrm>
              <a:off x="8719513" y="6985940"/>
              <a:ext cx="1130439" cy="608078"/>
            </a:xfrm>
            <a:prstGeom prst="flowChartAlternateProcess">
              <a:avLst/>
            </a:prstGeom>
            <a:solidFill>
              <a:srgbClr val="23BCA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800" b="1" dirty="0"/>
                <a:t>帰り</a:t>
              </a:r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0A79F90-4AF2-4449-BB34-4635413B37E0}"/>
                </a:ext>
              </a:extLst>
            </p:cNvPr>
            <p:cNvSpPr/>
            <p:nvPr/>
          </p:nvSpPr>
          <p:spPr>
            <a:xfrm>
              <a:off x="8690573" y="7511605"/>
              <a:ext cx="1194080" cy="3370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1" name="正方形/長方形 180">
            <a:extLst>
              <a:ext uri="{FF2B5EF4-FFF2-40B4-BE49-F238E27FC236}">
                <a16:creationId xmlns:a16="http://schemas.microsoft.com/office/drawing/2014/main" id="{70866008-A3F2-4DFE-ABF2-294B6E3D92C0}"/>
              </a:ext>
            </a:extLst>
          </p:cNvPr>
          <p:cNvSpPr/>
          <p:nvPr/>
        </p:nvSpPr>
        <p:spPr>
          <a:xfrm>
            <a:off x="297130" y="7319101"/>
            <a:ext cx="683628" cy="12105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</a:rPr>
              <a:t>目的地名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F1366D8-9895-424D-89B2-2D1165B2F6F9}"/>
              </a:ext>
            </a:extLst>
          </p:cNvPr>
          <p:cNvSpPr/>
          <p:nvPr/>
        </p:nvSpPr>
        <p:spPr>
          <a:xfrm>
            <a:off x="297130" y="1399578"/>
            <a:ext cx="683628" cy="118919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</a:rPr>
              <a:t>目的地名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F92DC071-15F8-4291-A167-FD87A526EEF0}"/>
              </a:ext>
            </a:extLst>
          </p:cNvPr>
          <p:cNvCxnSpPr>
            <a:cxnSpLocks/>
          </p:cNvCxnSpPr>
          <p:nvPr/>
        </p:nvCxnSpPr>
        <p:spPr>
          <a:xfrm flipV="1">
            <a:off x="316643" y="2588775"/>
            <a:ext cx="8039892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矢印: 右 9">
            <a:extLst>
              <a:ext uri="{FF2B5EF4-FFF2-40B4-BE49-F238E27FC236}">
                <a16:creationId xmlns:a16="http://schemas.microsoft.com/office/drawing/2014/main" id="{49DB8649-47FA-428C-9BF0-08CAF2AA6030}"/>
              </a:ext>
            </a:extLst>
          </p:cNvPr>
          <p:cNvSpPr/>
          <p:nvPr/>
        </p:nvSpPr>
        <p:spPr>
          <a:xfrm>
            <a:off x="3641277" y="4096303"/>
            <a:ext cx="2941543" cy="91141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BCA3B1A3-AE24-4A76-9B90-8B79497C81FF}"/>
              </a:ext>
            </a:extLst>
          </p:cNvPr>
          <p:cNvCxnSpPr>
            <a:cxnSpLocks/>
          </p:cNvCxnSpPr>
          <p:nvPr/>
        </p:nvCxnSpPr>
        <p:spPr>
          <a:xfrm>
            <a:off x="3588829" y="4553714"/>
            <a:ext cx="2721788" cy="0"/>
          </a:xfrm>
          <a:prstGeom prst="line">
            <a:avLst/>
          </a:prstGeom>
          <a:ln w="127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7DEDAC9-2F89-450A-9C82-1500E6C40718}"/>
              </a:ext>
            </a:extLst>
          </p:cNvPr>
          <p:cNvSpPr txBox="1"/>
          <p:nvPr/>
        </p:nvSpPr>
        <p:spPr>
          <a:xfrm>
            <a:off x="1768029" y="3777969"/>
            <a:ext cx="1866921" cy="123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800" b="1" dirty="0"/>
              <a:t>：</a:t>
            </a:r>
            <a:endParaRPr kumimoji="1" lang="en-US" altLang="ja-JP" sz="28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1400" b="1" dirty="0"/>
              <a:t> </a:t>
            </a:r>
            <a:r>
              <a:rPr kumimoji="1" lang="ja-JP" altLang="en-US" sz="2400" b="1" dirty="0"/>
              <a:t>に出発</a:t>
            </a:r>
            <a:endParaRPr kumimoji="1" lang="en-US" altLang="ja-JP" sz="1400" b="1" dirty="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1A166C2-4B83-4486-8F34-D04120B54CFD}"/>
              </a:ext>
            </a:extLst>
          </p:cNvPr>
          <p:cNvGrpSpPr/>
          <p:nvPr/>
        </p:nvGrpSpPr>
        <p:grpSpPr>
          <a:xfrm>
            <a:off x="544993" y="2692255"/>
            <a:ext cx="907807" cy="3715706"/>
            <a:chOff x="-962059" y="1274310"/>
            <a:chExt cx="622622" cy="2548429"/>
          </a:xfrm>
        </p:grpSpPr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BDF09D2F-028A-4FE8-8C89-40ABDDF2F698}"/>
                </a:ext>
              </a:extLst>
            </p:cNvPr>
            <p:cNvCxnSpPr>
              <a:cxnSpLocks/>
            </p:cNvCxnSpPr>
            <p:nvPr/>
          </p:nvCxnSpPr>
          <p:spPr>
            <a:xfrm>
              <a:off x="-663188" y="1672670"/>
              <a:ext cx="0" cy="193772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5E4C7FA7-78B4-4C8B-AA73-D352A7E4AF69}"/>
                </a:ext>
              </a:extLst>
            </p:cNvPr>
            <p:cNvSpPr/>
            <p:nvPr/>
          </p:nvSpPr>
          <p:spPr>
            <a:xfrm>
              <a:off x="-962059" y="1777861"/>
              <a:ext cx="622622" cy="16295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EDF83137-A844-44FE-B07A-F2CB0D34A8E1}"/>
                </a:ext>
              </a:extLst>
            </p:cNvPr>
            <p:cNvSpPr/>
            <p:nvPr/>
          </p:nvSpPr>
          <p:spPr>
            <a:xfrm>
              <a:off x="-878529" y="1274310"/>
              <a:ext cx="430683" cy="430683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台形 17">
              <a:extLst>
                <a:ext uri="{FF2B5EF4-FFF2-40B4-BE49-F238E27FC236}">
                  <a16:creationId xmlns:a16="http://schemas.microsoft.com/office/drawing/2014/main" id="{259D9D7A-3D21-4B0A-8D71-9364B2AA9458}"/>
                </a:ext>
              </a:extLst>
            </p:cNvPr>
            <p:cNvSpPr/>
            <p:nvPr/>
          </p:nvSpPr>
          <p:spPr>
            <a:xfrm>
              <a:off x="-860221" y="3601004"/>
              <a:ext cx="394065" cy="221735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C357EE0C-63B9-448E-9221-DE4CD3403EEF}"/>
                </a:ext>
              </a:extLst>
            </p:cNvPr>
            <p:cNvCxnSpPr>
              <a:cxnSpLocks/>
            </p:cNvCxnSpPr>
            <p:nvPr/>
          </p:nvCxnSpPr>
          <p:spPr>
            <a:xfrm>
              <a:off x="-867713" y="1489651"/>
              <a:ext cx="409050" cy="1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BDDAA96-4903-4B17-BCB4-BCD329373878}"/>
              </a:ext>
            </a:extLst>
          </p:cNvPr>
          <p:cNvSpPr txBox="1"/>
          <p:nvPr/>
        </p:nvSpPr>
        <p:spPr>
          <a:xfrm>
            <a:off x="5114147" y="4936174"/>
            <a:ext cx="3829161" cy="1600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kumimoji="1" lang="en-US" altLang="ja-JP" sz="4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行きのバスに乗車</a:t>
            </a:r>
            <a:endParaRPr kumimoji="1" lang="en-US" altLang="ja-JP" sz="2400" b="1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E7DA4706-7009-440B-81F1-0C5C2A07EA61}"/>
              </a:ext>
            </a:extLst>
          </p:cNvPr>
          <p:cNvGrpSpPr/>
          <p:nvPr/>
        </p:nvGrpSpPr>
        <p:grpSpPr>
          <a:xfrm>
            <a:off x="4425307" y="3367716"/>
            <a:ext cx="1415552" cy="748516"/>
            <a:chOff x="-1196821" y="2883869"/>
            <a:chExt cx="689534" cy="364612"/>
          </a:xfrm>
        </p:grpSpPr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D2A79D2E-0FCA-4A48-B545-C4259FB1BFAE}"/>
                </a:ext>
              </a:extLst>
            </p:cNvPr>
            <p:cNvSpPr/>
            <p:nvPr/>
          </p:nvSpPr>
          <p:spPr>
            <a:xfrm>
              <a:off x="-1196821" y="2883869"/>
              <a:ext cx="689534" cy="270080"/>
            </a:xfrm>
            <a:prstGeom prst="roundRect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F20E1873-F530-48FA-9755-6F5511B55FDE}"/>
                </a:ext>
              </a:extLst>
            </p:cNvPr>
            <p:cNvSpPr/>
            <p:nvPr/>
          </p:nvSpPr>
          <p:spPr>
            <a:xfrm>
              <a:off x="-1195851" y="3117949"/>
              <a:ext cx="688564" cy="72000"/>
            </a:xfrm>
            <a:prstGeom prst="roundRect">
              <a:avLst/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フローチャート: 結合子 23">
              <a:extLst>
                <a:ext uri="{FF2B5EF4-FFF2-40B4-BE49-F238E27FC236}">
                  <a16:creationId xmlns:a16="http://schemas.microsoft.com/office/drawing/2014/main" id="{ABC0F257-6C43-408A-BEC6-8FBDB3EAEAEC}"/>
                </a:ext>
              </a:extLst>
            </p:cNvPr>
            <p:cNvSpPr/>
            <p:nvPr/>
          </p:nvSpPr>
          <p:spPr>
            <a:xfrm>
              <a:off x="-1113599" y="3131416"/>
              <a:ext cx="117065" cy="117065"/>
            </a:xfrm>
            <a:prstGeom prst="flowChartConnector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AB694E5D-BDF8-44E7-9D22-A053A5899793}"/>
                </a:ext>
              </a:extLst>
            </p:cNvPr>
            <p:cNvSpPr/>
            <p:nvPr/>
          </p:nvSpPr>
          <p:spPr>
            <a:xfrm>
              <a:off x="-1155940" y="2958882"/>
              <a:ext cx="100902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1FBC4EEA-7789-4FAD-BD6E-D12FFAB95E88}"/>
                </a:ext>
              </a:extLst>
            </p:cNvPr>
            <p:cNvSpPr/>
            <p:nvPr/>
          </p:nvSpPr>
          <p:spPr>
            <a:xfrm>
              <a:off x="-1018355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E1938977-E2C9-4021-A8CC-4412F74EA56F}"/>
                </a:ext>
              </a:extLst>
            </p:cNvPr>
            <p:cNvSpPr/>
            <p:nvPr/>
          </p:nvSpPr>
          <p:spPr>
            <a:xfrm>
              <a:off x="-915734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四角形: 角を丸くする 27">
              <a:extLst>
                <a:ext uri="{FF2B5EF4-FFF2-40B4-BE49-F238E27FC236}">
                  <a16:creationId xmlns:a16="http://schemas.microsoft.com/office/drawing/2014/main" id="{4EC4F769-6F35-4BB9-B5AD-04038763DC1F}"/>
                </a:ext>
              </a:extLst>
            </p:cNvPr>
            <p:cNvSpPr/>
            <p:nvPr/>
          </p:nvSpPr>
          <p:spPr>
            <a:xfrm>
              <a:off x="-812944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EC1C0C85-6C7E-4494-BA7D-D792B8532A79}"/>
                </a:ext>
              </a:extLst>
            </p:cNvPr>
            <p:cNvSpPr/>
            <p:nvPr/>
          </p:nvSpPr>
          <p:spPr>
            <a:xfrm>
              <a:off x="-610648" y="2958882"/>
              <a:ext cx="72000" cy="10578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AC6995C3-3B8E-4B2A-AABB-BAD6DE75112B}"/>
                </a:ext>
              </a:extLst>
            </p:cNvPr>
            <p:cNvSpPr/>
            <p:nvPr/>
          </p:nvSpPr>
          <p:spPr>
            <a:xfrm>
              <a:off x="-711511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フローチャート: 結合子 30">
              <a:extLst>
                <a:ext uri="{FF2B5EF4-FFF2-40B4-BE49-F238E27FC236}">
                  <a16:creationId xmlns:a16="http://schemas.microsoft.com/office/drawing/2014/main" id="{FADD649F-DD81-471E-9B69-18C8B483268B}"/>
                </a:ext>
              </a:extLst>
            </p:cNvPr>
            <p:cNvSpPr/>
            <p:nvPr/>
          </p:nvSpPr>
          <p:spPr>
            <a:xfrm>
              <a:off x="-727741" y="3131416"/>
              <a:ext cx="117065" cy="117065"/>
            </a:xfrm>
            <a:prstGeom prst="flowChartConnector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E9082AB-1FAE-4BAE-9041-5DA86EF5F901}"/>
              </a:ext>
            </a:extLst>
          </p:cNvPr>
          <p:cNvSpPr/>
          <p:nvPr/>
        </p:nvSpPr>
        <p:spPr>
          <a:xfrm>
            <a:off x="304800" y="1387550"/>
            <a:ext cx="9579853" cy="524203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3B470B2-459E-43F8-AC06-A20A4D04E3C7}"/>
              </a:ext>
            </a:extLst>
          </p:cNvPr>
          <p:cNvSpPr txBox="1"/>
          <p:nvPr/>
        </p:nvSpPr>
        <p:spPr>
          <a:xfrm>
            <a:off x="1903478" y="2872969"/>
            <a:ext cx="1637361" cy="400110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</a:rPr>
              <a:t>出発時間</a:t>
            </a:r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77A1E3E4-9AE2-4C0C-BA38-5A3365EF1D66}"/>
              </a:ext>
            </a:extLst>
          </p:cNvPr>
          <p:cNvGrpSpPr/>
          <p:nvPr/>
        </p:nvGrpSpPr>
        <p:grpSpPr>
          <a:xfrm>
            <a:off x="8719513" y="2692255"/>
            <a:ext cx="907807" cy="3715706"/>
            <a:chOff x="-962059" y="1274310"/>
            <a:chExt cx="622622" cy="2548429"/>
          </a:xfrm>
        </p:grpSpPr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id="{86EC716E-C174-444D-B5F3-88059BC13B85}"/>
                </a:ext>
              </a:extLst>
            </p:cNvPr>
            <p:cNvCxnSpPr>
              <a:cxnSpLocks/>
            </p:cNvCxnSpPr>
            <p:nvPr/>
          </p:nvCxnSpPr>
          <p:spPr>
            <a:xfrm>
              <a:off x="-663188" y="1672670"/>
              <a:ext cx="0" cy="193772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34CBABBC-DBE1-434D-9A79-B88852FB274A}"/>
                </a:ext>
              </a:extLst>
            </p:cNvPr>
            <p:cNvSpPr/>
            <p:nvPr/>
          </p:nvSpPr>
          <p:spPr>
            <a:xfrm>
              <a:off x="-962059" y="1777861"/>
              <a:ext cx="622622" cy="16295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2" name="楕円 71">
              <a:extLst>
                <a:ext uri="{FF2B5EF4-FFF2-40B4-BE49-F238E27FC236}">
                  <a16:creationId xmlns:a16="http://schemas.microsoft.com/office/drawing/2014/main" id="{148D3527-9B57-4733-88B8-E20C9761B6F9}"/>
                </a:ext>
              </a:extLst>
            </p:cNvPr>
            <p:cNvSpPr/>
            <p:nvPr/>
          </p:nvSpPr>
          <p:spPr>
            <a:xfrm>
              <a:off x="-878529" y="1274310"/>
              <a:ext cx="430683" cy="430683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台形 72">
              <a:extLst>
                <a:ext uri="{FF2B5EF4-FFF2-40B4-BE49-F238E27FC236}">
                  <a16:creationId xmlns:a16="http://schemas.microsoft.com/office/drawing/2014/main" id="{E3D7F1FE-D421-4F9D-8FD1-ED8FC351313C}"/>
                </a:ext>
              </a:extLst>
            </p:cNvPr>
            <p:cNvSpPr/>
            <p:nvPr/>
          </p:nvSpPr>
          <p:spPr>
            <a:xfrm>
              <a:off x="-860221" y="3601004"/>
              <a:ext cx="394065" cy="221735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4" name="直線コネクタ 73">
              <a:extLst>
                <a:ext uri="{FF2B5EF4-FFF2-40B4-BE49-F238E27FC236}">
                  <a16:creationId xmlns:a16="http://schemas.microsoft.com/office/drawing/2014/main" id="{601B2E7A-E364-4E28-9C45-5A4DA65AE23F}"/>
                </a:ext>
              </a:extLst>
            </p:cNvPr>
            <p:cNvCxnSpPr>
              <a:cxnSpLocks/>
            </p:cNvCxnSpPr>
            <p:nvPr/>
          </p:nvCxnSpPr>
          <p:spPr>
            <a:xfrm>
              <a:off x="-867713" y="1489651"/>
              <a:ext cx="409050" cy="1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9920340C-0FE1-4696-9E3F-AF7787317754}"/>
              </a:ext>
            </a:extLst>
          </p:cNvPr>
          <p:cNvSpPr/>
          <p:nvPr/>
        </p:nvSpPr>
        <p:spPr>
          <a:xfrm>
            <a:off x="297130" y="7319101"/>
            <a:ext cx="9579853" cy="524203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96B082D8-C9D3-467F-BB91-C3A4FAAF07CB}"/>
              </a:ext>
            </a:extLst>
          </p:cNvPr>
          <p:cNvSpPr txBox="1"/>
          <p:nvPr/>
        </p:nvSpPr>
        <p:spPr>
          <a:xfrm>
            <a:off x="6719174" y="2893005"/>
            <a:ext cx="1637361" cy="400110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</a:rPr>
              <a:t>到着</a:t>
            </a:r>
            <a:r>
              <a:rPr kumimoji="1" lang="ja-JP" altLang="en-US" sz="2000" b="1" dirty="0">
                <a:solidFill>
                  <a:schemeClr val="bg1"/>
                </a:solidFill>
              </a:rPr>
              <a:t>時間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D05FFE54-9AD1-40E8-A5DC-B6CFBDDD1196}"/>
              </a:ext>
            </a:extLst>
          </p:cNvPr>
          <p:cNvSpPr txBox="1"/>
          <p:nvPr/>
        </p:nvSpPr>
        <p:spPr>
          <a:xfrm>
            <a:off x="6607457" y="3827622"/>
            <a:ext cx="1866921" cy="123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800" b="1" dirty="0"/>
              <a:t>：</a:t>
            </a:r>
            <a:endParaRPr kumimoji="1" lang="en-US" altLang="ja-JP" sz="28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1400" b="1" dirty="0"/>
              <a:t> </a:t>
            </a:r>
            <a:r>
              <a:rPr kumimoji="1" lang="ja-JP" altLang="en-US" sz="2400" b="1" dirty="0"/>
              <a:t>に到着</a:t>
            </a:r>
            <a:endParaRPr kumimoji="1" lang="en-US" altLang="ja-JP" sz="1400" b="1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F482394D-2FBD-4B95-AB72-586AF824D26C}"/>
              </a:ext>
            </a:extLst>
          </p:cNvPr>
          <p:cNvCxnSpPr>
            <a:cxnSpLocks/>
          </p:cNvCxnSpPr>
          <p:nvPr/>
        </p:nvCxnSpPr>
        <p:spPr>
          <a:xfrm>
            <a:off x="2565511" y="6436488"/>
            <a:ext cx="3017745" cy="136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矢印: 右 145">
            <a:extLst>
              <a:ext uri="{FF2B5EF4-FFF2-40B4-BE49-F238E27FC236}">
                <a16:creationId xmlns:a16="http://schemas.microsoft.com/office/drawing/2014/main" id="{A0894B71-42DA-4ECC-87AF-CF8BC3878513}"/>
              </a:ext>
            </a:extLst>
          </p:cNvPr>
          <p:cNvSpPr/>
          <p:nvPr/>
        </p:nvSpPr>
        <p:spPr>
          <a:xfrm>
            <a:off x="3612337" y="10020045"/>
            <a:ext cx="2941543" cy="91141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7" name="直線コネクタ 146">
            <a:extLst>
              <a:ext uri="{FF2B5EF4-FFF2-40B4-BE49-F238E27FC236}">
                <a16:creationId xmlns:a16="http://schemas.microsoft.com/office/drawing/2014/main" id="{1959E134-0929-4081-97CE-967550F4D939}"/>
              </a:ext>
            </a:extLst>
          </p:cNvPr>
          <p:cNvCxnSpPr>
            <a:cxnSpLocks/>
          </p:cNvCxnSpPr>
          <p:nvPr/>
        </p:nvCxnSpPr>
        <p:spPr>
          <a:xfrm>
            <a:off x="3559889" y="10477456"/>
            <a:ext cx="2721788" cy="0"/>
          </a:xfrm>
          <a:prstGeom prst="line">
            <a:avLst/>
          </a:prstGeom>
          <a:ln w="127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5240F00F-6504-426D-B461-2FFFAE552281}"/>
              </a:ext>
            </a:extLst>
          </p:cNvPr>
          <p:cNvSpPr txBox="1"/>
          <p:nvPr/>
        </p:nvSpPr>
        <p:spPr>
          <a:xfrm>
            <a:off x="1739089" y="9701711"/>
            <a:ext cx="1866921" cy="123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800" b="1" dirty="0"/>
              <a:t>：</a:t>
            </a:r>
            <a:endParaRPr kumimoji="1" lang="en-US" altLang="ja-JP" sz="28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1400" b="1" dirty="0"/>
              <a:t> </a:t>
            </a:r>
            <a:r>
              <a:rPr kumimoji="1" lang="ja-JP" altLang="en-US" sz="2400" b="1" dirty="0"/>
              <a:t>に出発</a:t>
            </a:r>
            <a:endParaRPr kumimoji="1" lang="en-US" altLang="ja-JP" sz="1400" b="1" dirty="0"/>
          </a:p>
        </p:txBody>
      </p:sp>
      <p:grpSp>
        <p:nvGrpSpPr>
          <p:cNvPr id="149" name="グループ化 148">
            <a:extLst>
              <a:ext uri="{FF2B5EF4-FFF2-40B4-BE49-F238E27FC236}">
                <a16:creationId xmlns:a16="http://schemas.microsoft.com/office/drawing/2014/main" id="{7846DE71-0A7A-464C-BCFD-B7F64FD2E6C1}"/>
              </a:ext>
            </a:extLst>
          </p:cNvPr>
          <p:cNvGrpSpPr/>
          <p:nvPr/>
        </p:nvGrpSpPr>
        <p:grpSpPr>
          <a:xfrm>
            <a:off x="516053" y="8635047"/>
            <a:ext cx="907807" cy="3715706"/>
            <a:chOff x="-962059" y="1274310"/>
            <a:chExt cx="622622" cy="2548429"/>
          </a:xfrm>
        </p:grpSpPr>
        <p:cxnSp>
          <p:nvCxnSpPr>
            <p:cNvPr id="150" name="直線コネクタ 149">
              <a:extLst>
                <a:ext uri="{FF2B5EF4-FFF2-40B4-BE49-F238E27FC236}">
                  <a16:creationId xmlns:a16="http://schemas.microsoft.com/office/drawing/2014/main" id="{243C82B3-B699-4D9A-816D-5DE8FD903585}"/>
                </a:ext>
              </a:extLst>
            </p:cNvPr>
            <p:cNvCxnSpPr>
              <a:cxnSpLocks/>
            </p:cNvCxnSpPr>
            <p:nvPr/>
          </p:nvCxnSpPr>
          <p:spPr>
            <a:xfrm>
              <a:off x="-663188" y="1672670"/>
              <a:ext cx="0" cy="193772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1" name="四角形: 角を丸くする 150">
              <a:extLst>
                <a:ext uri="{FF2B5EF4-FFF2-40B4-BE49-F238E27FC236}">
                  <a16:creationId xmlns:a16="http://schemas.microsoft.com/office/drawing/2014/main" id="{FCE4A253-6A2E-453C-83DA-CA47ABE5A15B}"/>
                </a:ext>
              </a:extLst>
            </p:cNvPr>
            <p:cNvSpPr/>
            <p:nvPr/>
          </p:nvSpPr>
          <p:spPr>
            <a:xfrm>
              <a:off x="-962059" y="1777861"/>
              <a:ext cx="622622" cy="16295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2" name="楕円 151">
              <a:extLst>
                <a:ext uri="{FF2B5EF4-FFF2-40B4-BE49-F238E27FC236}">
                  <a16:creationId xmlns:a16="http://schemas.microsoft.com/office/drawing/2014/main" id="{BF350F8F-5303-49AC-ACF3-15C3E1BACFB1}"/>
                </a:ext>
              </a:extLst>
            </p:cNvPr>
            <p:cNvSpPr/>
            <p:nvPr/>
          </p:nvSpPr>
          <p:spPr>
            <a:xfrm>
              <a:off x="-878529" y="1274310"/>
              <a:ext cx="430683" cy="430683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台形 152">
              <a:extLst>
                <a:ext uri="{FF2B5EF4-FFF2-40B4-BE49-F238E27FC236}">
                  <a16:creationId xmlns:a16="http://schemas.microsoft.com/office/drawing/2014/main" id="{3F9BEFD9-F82F-48D5-9C18-F801BF43EDAA}"/>
                </a:ext>
              </a:extLst>
            </p:cNvPr>
            <p:cNvSpPr/>
            <p:nvPr/>
          </p:nvSpPr>
          <p:spPr>
            <a:xfrm>
              <a:off x="-860221" y="3601004"/>
              <a:ext cx="394065" cy="221735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54" name="直線コネクタ 153">
              <a:extLst>
                <a:ext uri="{FF2B5EF4-FFF2-40B4-BE49-F238E27FC236}">
                  <a16:creationId xmlns:a16="http://schemas.microsoft.com/office/drawing/2014/main" id="{388CF2AB-9F91-41E6-B3E1-A80565A6C502}"/>
                </a:ext>
              </a:extLst>
            </p:cNvPr>
            <p:cNvCxnSpPr>
              <a:cxnSpLocks/>
            </p:cNvCxnSpPr>
            <p:nvPr/>
          </p:nvCxnSpPr>
          <p:spPr>
            <a:xfrm>
              <a:off x="-867713" y="1489651"/>
              <a:ext cx="409050" cy="1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F32219F2-BC0C-44F0-B8F7-8C325CE555EF}"/>
              </a:ext>
            </a:extLst>
          </p:cNvPr>
          <p:cNvSpPr txBox="1"/>
          <p:nvPr/>
        </p:nvSpPr>
        <p:spPr>
          <a:xfrm>
            <a:off x="5085207" y="10859916"/>
            <a:ext cx="3829161" cy="1600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kumimoji="1" lang="en-US" altLang="ja-JP" sz="4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行きのバスに乗車</a:t>
            </a:r>
            <a:endParaRPr kumimoji="1" lang="en-US" altLang="ja-JP" sz="2400" b="1" dirty="0"/>
          </a:p>
        </p:txBody>
      </p: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5260D65F-089F-47D3-AF84-C70901A6A5C4}"/>
              </a:ext>
            </a:extLst>
          </p:cNvPr>
          <p:cNvGrpSpPr/>
          <p:nvPr/>
        </p:nvGrpSpPr>
        <p:grpSpPr>
          <a:xfrm>
            <a:off x="4396367" y="9291458"/>
            <a:ext cx="1415552" cy="748516"/>
            <a:chOff x="-1196821" y="2883869"/>
            <a:chExt cx="689534" cy="364612"/>
          </a:xfrm>
        </p:grpSpPr>
        <p:sp>
          <p:nvSpPr>
            <p:cNvPr id="157" name="四角形: 角を丸くする 156">
              <a:extLst>
                <a:ext uri="{FF2B5EF4-FFF2-40B4-BE49-F238E27FC236}">
                  <a16:creationId xmlns:a16="http://schemas.microsoft.com/office/drawing/2014/main" id="{833E82C9-26ED-4C8C-97E6-A6F5EC802043}"/>
                </a:ext>
              </a:extLst>
            </p:cNvPr>
            <p:cNvSpPr/>
            <p:nvPr/>
          </p:nvSpPr>
          <p:spPr>
            <a:xfrm>
              <a:off x="-1196821" y="2883869"/>
              <a:ext cx="689534" cy="270080"/>
            </a:xfrm>
            <a:prstGeom prst="roundRect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8" name="四角形: 角を丸くする 157">
              <a:extLst>
                <a:ext uri="{FF2B5EF4-FFF2-40B4-BE49-F238E27FC236}">
                  <a16:creationId xmlns:a16="http://schemas.microsoft.com/office/drawing/2014/main" id="{66C30E2D-45EC-4C49-BF9F-361E8703DBB2}"/>
                </a:ext>
              </a:extLst>
            </p:cNvPr>
            <p:cNvSpPr/>
            <p:nvPr/>
          </p:nvSpPr>
          <p:spPr>
            <a:xfrm>
              <a:off x="-1195851" y="3117949"/>
              <a:ext cx="688564" cy="72000"/>
            </a:xfrm>
            <a:prstGeom prst="roundRect">
              <a:avLst/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9" name="フローチャート: 結合子 158">
              <a:extLst>
                <a:ext uri="{FF2B5EF4-FFF2-40B4-BE49-F238E27FC236}">
                  <a16:creationId xmlns:a16="http://schemas.microsoft.com/office/drawing/2014/main" id="{592F22CA-9ABB-4DF6-8AE9-207B8895915E}"/>
                </a:ext>
              </a:extLst>
            </p:cNvPr>
            <p:cNvSpPr/>
            <p:nvPr/>
          </p:nvSpPr>
          <p:spPr>
            <a:xfrm>
              <a:off x="-1113599" y="3131416"/>
              <a:ext cx="117065" cy="117065"/>
            </a:xfrm>
            <a:prstGeom prst="flowChartConnector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0" name="四角形: 角を丸くする 159">
              <a:extLst>
                <a:ext uri="{FF2B5EF4-FFF2-40B4-BE49-F238E27FC236}">
                  <a16:creationId xmlns:a16="http://schemas.microsoft.com/office/drawing/2014/main" id="{6BD7B9B6-374A-4D1B-9D59-C304B0DEF3CB}"/>
                </a:ext>
              </a:extLst>
            </p:cNvPr>
            <p:cNvSpPr/>
            <p:nvPr/>
          </p:nvSpPr>
          <p:spPr>
            <a:xfrm>
              <a:off x="-1155940" y="2958882"/>
              <a:ext cx="100902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1" name="四角形: 角を丸くする 160">
              <a:extLst>
                <a:ext uri="{FF2B5EF4-FFF2-40B4-BE49-F238E27FC236}">
                  <a16:creationId xmlns:a16="http://schemas.microsoft.com/office/drawing/2014/main" id="{D7C280AE-F82B-485B-B9F3-E71DBDD68C71}"/>
                </a:ext>
              </a:extLst>
            </p:cNvPr>
            <p:cNvSpPr/>
            <p:nvPr/>
          </p:nvSpPr>
          <p:spPr>
            <a:xfrm>
              <a:off x="-1018355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2" name="四角形: 角を丸くする 161">
              <a:extLst>
                <a:ext uri="{FF2B5EF4-FFF2-40B4-BE49-F238E27FC236}">
                  <a16:creationId xmlns:a16="http://schemas.microsoft.com/office/drawing/2014/main" id="{C98C8777-CF0F-479A-AD26-D896A2D434F5}"/>
                </a:ext>
              </a:extLst>
            </p:cNvPr>
            <p:cNvSpPr/>
            <p:nvPr/>
          </p:nvSpPr>
          <p:spPr>
            <a:xfrm>
              <a:off x="-915734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3" name="四角形: 角を丸くする 162">
              <a:extLst>
                <a:ext uri="{FF2B5EF4-FFF2-40B4-BE49-F238E27FC236}">
                  <a16:creationId xmlns:a16="http://schemas.microsoft.com/office/drawing/2014/main" id="{40CED26D-F689-418B-BB33-C72025E41D1C}"/>
                </a:ext>
              </a:extLst>
            </p:cNvPr>
            <p:cNvSpPr/>
            <p:nvPr/>
          </p:nvSpPr>
          <p:spPr>
            <a:xfrm>
              <a:off x="-812944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4" name="四角形: 角を丸くする 163">
              <a:extLst>
                <a:ext uri="{FF2B5EF4-FFF2-40B4-BE49-F238E27FC236}">
                  <a16:creationId xmlns:a16="http://schemas.microsoft.com/office/drawing/2014/main" id="{1DCA94C5-4E36-464D-A1F3-1CBC6AD9AA9E}"/>
                </a:ext>
              </a:extLst>
            </p:cNvPr>
            <p:cNvSpPr/>
            <p:nvPr/>
          </p:nvSpPr>
          <p:spPr>
            <a:xfrm>
              <a:off x="-610648" y="2958882"/>
              <a:ext cx="72000" cy="10578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5" name="四角形: 角を丸くする 164">
              <a:extLst>
                <a:ext uri="{FF2B5EF4-FFF2-40B4-BE49-F238E27FC236}">
                  <a16:creationId xmlns:a16="http://schemas.microsoft.com/office/drawing/2014/main" id="{8BE9A0DF-B0A4-4FD0-95C7-8FC362C1A21D}"/>
                </a:ext>
              </a:extLst>
            </p:cNvPr>
            <p:cNvSpPr/>
            <p:nvPr/>
          </p:nvSpPr>
          <p:spPr>
            <a:xfrm>
              <a:off x="-711511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6" name="フローチャート: 結合子 165">
              <a:extLst>
                <a:ext uri="{FF2B5EF4-FFF2-40B4-BE49-F238E27FC236}">
                  <a16:creationId xmlns:a16="http://schemas.microsoft.com/office/drawing/2014/main" id="{391252B0-3E3C-4248-AD66-4DCF59077BC3}"/>
                </a:ext>
              </a:extLst>
            </p:cNvPr>
            <p:cNvSpPr/>
            <p:nvPr/>
          </p:nvSpPr>
          <p:spPr>
            <a:xfrm>
              <a:off x="-727741" y="3131416"/>
              <a:ext cx="117065" cy="117065"/>
            </a:xfrm>
            <a:prstGeom prst="flowChartConnector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B97F39CF-913D-4E0F-A0BF-03EB789375E0}"/>
              </a:ext>
            </a:extLst>
          </p:cNvPr>
          <p:cNvSpPr txBox="1"/>
          <p:nvPr/>
        </p:nvSpPr>
        <p:spPr>
          <a:xfrm>
            <a:off x="1874538" y="8796711"/>
            <a:ext cx="1637361" cy="400110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</a:rPr>
              <a:t>出発時間</a:t>
            </a:r>
          </a:p>
        </p:txBody>
      </p:sp>
      <p:grpSp>
        <p:nvGrpSpPr>
          <p:cNvPr id="168" name="グループ化 167">
            <a:extLst>
              <a:ext uri="{FF2B5EF4-FFF2-40B4-BE49-F238E27FC236}">
                <a16:creationId xmlns:a16="http://schemas.microsoft.com/office/drawing/2014/main" id="{07750644-CF99-4C8F-BAA5-28990BA5C8EB}"/>
              </a:ext>
            </a:extLst>
          </p:cNvPr>
          <p:cNvGrpSpPr/>
          <p:nvPr/>
        </p:nvGrpSpPr>
        <p:grpSpPr>
          <a:xfrm>
            <a:off x="8690573" y="8615997"/>
            <a:ext cx="907807" cy="3715706"/>
            <a:chOff x="-962059" y="1274310"/>
            <a:chExt cx="622622" cy="2548429"/>
          </a:xfrm>
        </p:grpSpPr>
        <p:cxnSp>
          <p:nvCxnSpPr>
            <p:cNvPr id="169" name="直線コネクタ 168">
              <a:extLst>
                <a:ext uri="{FF2B5EF4-FFF2-40B4-BE49-F238E27FC236}">
                  <a16:creationId xmlns:a16="http://schemas.microsoft.com/office/drawing/2014/main" id="{D0A03092-EE55-439F-A4A8-3186BF8E333C}"/>
                </a:ext>
              </a:extLst>
            </p:cNvPr>
            <p:cNvCxnSpPr>
              <a:cxnSpLocks/>
            </p:cNvCxnSpPr>
            <p:nvPr/>
          </p:nvCxnSpPr>
          <p:spPr>
            <a:xfrm>
              <a:off x="-663188" y="1672670"/>
              <a:ext cx="0" cy="193772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0" name="四角形: 角を丸くする 169">
              <a:extLst>
                <a:ext uri="{FF2B5EF4-FFF2-40B4-BE49-F238E27FC236}">
                  <a16:creationId xmlns:a16="http://schemas.microsoft.com/office/drawing/2014/main" id="{437C81B0-2F96-4A64-B24F-B2F110612F5E}"/>
                </a:ext>
              </a:extLst>
            </p:cNvPr>
            <p:cNvSpPr/>
            <p:nvPr/>
          </p:nvSpPr>
          <p:spPr>
            <a:xfrm>
              <a:off x="-962059" y="1777861"/>
              <a:ext cx="622622" cy="16295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楕円 170">
              <a:extLst>
                <a:ext uri="{FF2B5EF4-FFF2-40B4-BE49-F238E27FC236}">
                  <a16:creationId xmlns:a16="http://schemas.microsoft.com/office/drawing/2014/main" id="{A76E0DDE-E9A5-45F4-B89C-BCD1C494A7A3}"/>
                </a:ext>
              </a:extLst>
            </p:cNvPr>
            <p:cNvSpPr/>
            <p:nvPr/>
          </p:nvSpPr>
          <p:spPr>
            <a:xfrm>
              <a:off x="-878529" y="1274310"/>
              <a:ext cx="430683" cy="430683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2" name="台形 171">
              <a:extLst>
                <a:ext uri="{FF2B5EF4-FFF2-40B4-BE49-F238E27FC236}">
                  <a16:creationId xmlns:a16="http://schemas.microsoft.com/office/drawing/2014/main" id="{74931E87-A5FC-41B3-B220-CD2757A98317}"/>
                </a:ext>
              </a:extLst>
            </p:cNvPr>
            <p:cNvSpPr/>
            <p:nvPr/>
          </p:nvSpPr>
          <p:spPr>
            <a:xfrm>
              <a:off x="-860221" y="3601004"/>
              <a:ext cx="394065" cy="221735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73" name="直線コネクタ 172">
              <a:extLst>
                <a:ext uri="{FF2B5EF4-FFF2-40B4-BE49-F238E27FC236}">
                  <a16:creationId xmlns:a16="http://schemas.microsoft.com/office/drawing/2014/main" id="{256D2D4F-F2E7-4F9F-AA24-84EBCC1198CB}"/>
                </a:ext>
              </a:extLst>
            </p:cNvPr>
            <p:cNvCxnSpPr>
              <a:cxnSpLocks/>
            </p:cNvCxnSpPr>
            <p:nvPr/>
          </p:nvCxnSpPr>
          <p:spPr>
            <a:xfrm>
              <a:off x="-867713" y="1489651"/>
              <a:ext cx="409050" cy="1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059CF10D-8B7C-4591-B4B6-40FD76E0CF7F}"/>
              </a:ext>
            </a:extLst>
          </p:cNvPr>
          <p:cNvSpPr txBox="1"/>
          <p:nvPr/>
        </p:nvSpPr>
        <p:spPr>
          <a:xfrm>
            <a:off x="6690234" y="8816747"/>
            <a:ext cx="1637361" cy="400110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</a:rPr>
              <a:t>到着</a:t>
            </a:r>
            <a:r>
              <a:rPr kumimoji="1" lang="ja-JP" altLang="en-US" sz="2000" b="1" dirty="0">
                <a:solidFill>
                  <a:schemeClr val="bg1"/>
                </a:solidFill>
              </a:rPr>
              <a:t>時間</a:t>
            </a: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6113B268-DDD5-4A36-B50E-EBF01A58772D}"/>
              </a:ext>
            </a:extLst>
          </p:cNvPr>
          <p:cNvSpPr txBox="1"/>
          <p:nvPr/>
        </p:nvSpPr>
        <p:spPr>
          <a:xfrm>
            <a:off x="6578517" y="9751364"/>
            <a:ext cx="1866921" cy="123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800" b="1" dirty="0"/>
              <a:t>：</a:t>
            </a:r>
            <a:endParaRPr kumimoji="1" lang="en-US" altLang="ja-JP" sz="28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1400" b="1" dirty="0"/>
              <a:t> </a:t>
            </a:r>
            <a:r>
              <a:rPr kumimoji="1" lang="ja-JP" altLang="en-US" sz="2400" b="1" dirty="0"/>
              <a:t>に到着</a:t>
            </a:r>
            <a:endParaRPr kumimoji="1" lang="en-US" altLang="ja-JP" sz="1400" b="1" dirty="0"/>
          </a:p>
        </p:txBody>
      </p:sp>
      <p:sp>
        <p:nvSpPr>
          <p:cNvPr id="176" name="正方形/長方形 175">
            <a:extLst>
              <a:ext uri="{FF2B5EF4-FFF2-40B4-BE49-F238E27FC236}">
                <a16:creationId xmlns:a16="http://schemas.microsoft.com/office/drawing/2014/main" id="{48836B76-C09D-44EA-9B24-87BA8B70A562}"/>
              </a:ext>
            </a:extLst>
          </p:cNvPr>
          <p:cNvSpPr/>
          <p:nvPr/>
        </p:nvSpPr>
        <p:spPr>
          <a:xfrm>
            <a:off x="2539787" y="11530776"/>
            <a:ext cx="3017745" cy="852581"/>
          </a:xfrm>
          <a:prstGeom prst="rect">
            <a:avLst/>
          </a:prstGeom>
          <a:solidFill>
            <a:srgbClr val="D0ECE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7" name="直線コネクタ 176">
            <a:extLst>
              <a:ext uri="{FF2B5EF4-FFF2-40B4-BE49-F238E27FC236}">
                <a16:creationId xmlns:a16="http://schemas.microsoft.com/office/drawing/2014/main" id="{6290E484-6133-44E4-9CB1-E37292009F8E}"/>
              </a:ext>
            </a:extLst>
          </p:cNvPr>
          <p:cNvCxnSpPr>
            <a:cxnSpLocks/>
          </p:cNvCxnSpPr>
          <p:nvPr/>
        </p:nvCxnSpPr>
        <p:spPr>
          <a:xfrm>
            <a:off x="2536571" y="12360230"/>
            <a:ext cx="3017745" cy="136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FFE99472-6A99-431E-969E-537E3DA7F95D}"/>
              </a:ext>
            </a:extLst>
          </p:cNvPr>
          <p:cNvCxnSpPr/>
          <p:nvPr/>
        </p:nvCxnSpPr>
        <p:spPr>
          <a:xfrm>
            <a:off x="4596154" y="1387550"/>
            <a:ext cx="0" cy="12083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CEA3DDDB-DECE-41AA-8761-B5B0BE26460D}"/>
              </a:ext>
            </a:extLst>
          </p:cNvPr>
          <p:cNvCxnSpPr>
            <a:cxnSpLocks/>
          </p:cNvCxnSpPr>
          <p:nvPr/>
        </p:nvCxnSpPr>
        <p:spPr>
          <a:xfrm>
            <a:off x="4599960" y="7324844"/>
            <a:ext cx="0" cy="1201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コネクタ 95">
            <a:extLst>
              <a:ext uri="{FF2B5EF4-FFF2-40B4-BE49-F238E27FC236}">
                <a16:creationId xmlns:a16="http://schemas.microsoft.com/office/drawing/2014/main" id="{091ABDF5-944D-47C7-88D0-5FE9057CCEE8}"/>
              </a:ext>
            </a:extLst>
          </p:cNvPr>
          <p:cNvCxnSpPr>
            <a:cxnSpLocks/>
          </p:cNvCxnSpPr>
          <p:nvPr/>
        </p:nvCxnSpPr>
        <p:spPr>
          <a:xfrm flipV="1">
            <a:off x="316643" y="8532325"/>
            <a:ext cx="8039892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図 83">
            <a:extLst>
              <a:ext uri="{FF2B5EF4-FFF2-40B4-BE49-F238E27FC236}">
                <a16:creationId xmlns:a16="http://schemas.microsoft.com/office/drawing/2014/main" id="{3E71D32D-688F-41CF-82AB-8B1EFE9958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513" y="156037"/>
            <a:ext cx="1079785" cy="10797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5" name="吹き出し: 角を丸めた四角形 84">
            <a:extLst>
              <a:ext uri="{FF2B5EF4-FFF2-40B4-BE49-F238E27FC236}">
                <a16:creationId xmlns:a16="http://schemas.microsoft.com/office/drawing/2014/main" id="{8E2256AC-83AF-4066-8399-BDE396A5DE12}"/>
              </a:ext>
            </a:extLst>
          </p:cNvPr>
          <p:cNvSpPr/>
          <p:nvPr/>
        </p:nvSpPr>
        <p:spPr>
          <a:xfrm>
            <a:off x="5413026" y="108561"/>
            <a:ext cx="3139675" cy="896530"/>
          </a:xfrm>
          <a:prstGeom prst="wedgeRoundRectCallout">
            <a:avLst>
              <a:gd name="adj1" fmla="val 41011"/>
              <a:gd name="adj2" fmla="val 6443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tx1"/>
                </a:solidFill>
              </a:rPr>
              <a:t>バスの時刻は</a:t>
            </a:r>
            <a:endParaRPr kumimoji="1" lang="en-US" altLang="ja-JP" sz="2000" dirty="0">
              <a:solidFill>
                <a:schemeClr val="tx1"/>
              </a:solidFill>
            </a:endParaRPr>
          </a:p>
          <a:p>
            <a:pPr algn="ctr"/>
            <a:r>
              <a:rPr kumimoji="1" lang="en-US" altLang="ja-JP" sz="2000" dirty="0">
                <a:solidFill>
                  <a:schemeClr val="tx1"/>
                </a:solidFill>
              </a:rPr>
              <a:t>【</a:t>
            </a:r>
            <a:r>
              <a:rPr kumimoji="1" lang="ja-JP" altLang="en-US" sz="2000" dirty="0">
                <a:solidFill>
                  <a:schemeClr val="tx1"/>
                </a:solidFill>
              </a:rPr>
              <a:t>奈良バスなび</a:t>
            </a:r>
            <a:r>
              <a:rPr kumimoji="1" lang="en-US" altLang="ja-JP" sz="2000" dirty="0">
                <a:solidFill>
                  <a:schemeClr val="tx1"/>
                </a:solidFill>
              </a:rPr>
              <a:t>web】</a:t>
            </a:r>
            <a:r>
              <a:rPr kumimoji="1" lang="ja-JP" altLang="en-US" sz="2000" dirty="0">
                <a:solidFill>
                  <a:schemeClr val="tx1"/>
                </a:solidFill>
              </a:rPr>
              <a:t>へ</a:t>
            </a:r>
          </a:p>
        </p:txBody>
      </p:sp>
    </p:spTree>
    <p:extLst>
      <p:ext uri="{BB962C8B-B14F-4D97-AF65-F5344CB8AC3E}">
        <p14:creationId xmlns:p14="http://schemas.microsoft.com/office/powerpoint/2010/main" val="4038812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04E80B9A-C4E8-48DE-963A-EAC1547D0944}"/>
              </a:ext>
            </a:extLst>
          </p:cNvPr>
          <p:cNvSpPr/>
          <p:nvPr/>
        </p:nvSpPr>
        <p:spPr>
          <a:xfrm>
            <a:off x="4605140" y="7324955"/>
            <a:ext cx="683628" cy="118919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</a:rPr>
              <a:t>最寄りの停留所</a:t>
            </a: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F7E1DCEE-F8DB-48DF-B344-B04633676864}"/>
              </a:ext>
            </a:extLst>
          </p:cNvPr>
          <p:cNvSpPr/>
          <p:nvPr/>
        </p:nvSpPr>
        <p:spPr>
          <a:xfrm>
            <a:off x="4601334" y="1406711"/>
            <a:ext cx="683628" cy="118919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</a:rPr>
              <a:t>最寄りの停留所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D046E9BA-0E94-44D0-AA5D-A49D0D360D06}"/>
              </a:ext>
            </a:extLst>
          </p:cNvPr>
          <p:cNvSpPr/>
          <p:nvPr/>
        </p:nvSpPr>
        <p:spPr>
          <a:xfrm>
            <a:off x="2583002" y="5596621"/>
            <a:ext cx="3017745" cy="852581"/>
          </a:xfrm>
          <a:prstGeom prst="rect">
            <a:avLst/>
          </a:prstGeom>
          <a:solidFill>
            <a:srgbClr val="D0ECE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tx1"/>
                </a:solidFill>
              </a:rPr>
              <a:t>生駒駅北口</a:t>
            </a:r>
          </a:p>
        </p:txBody>
      </p:sp>
      <p:grpSp>
        <p:nvGrpSpPr>
          <p:cNvPr id="182" name="グループ化 181">
            <a:extLst>
              <a:ext uri="{FF2B5EF4-FFF2-40B4-BE49-F238E27FC236}">
                <a16:creationId xmlns:a16="http://schemas.microsoft.com/office/drawing/2014/main" id="{DE300871-312A-465F-8D1A-250DF411E45C}"/>
              </a:ext>
            </a:extLst>
          </p:cNvPr>
          <p:cNvGrpSpPr/>
          <p:nvPr/>
        </p:nvGrpSpPr>
        <p:grpSpPr>
          <a:xfrm>
            <a:off x="339003" y="843833"/>
            <a:ext cx="1194080" cy="862764"/>
            <a:chOff x="8690573" y="6985940"/>
            <a:chExt cx="1194080" cy="862764"/>
          </a:xfrm>
        </p:grpSpPr>
        <p:sp>
          <p:nvSpPr>
            <p:cNvPr id="183" name="フローチャート: 代替処理 182">
              <a:extLst>
                <a:ext uri="{FF2B5EF4-FFF2-40B4-BE49-F238E27FC236}">
                  <a16:creationId xmlns:a16="http://schemas.microsoft.com/office/drawing/2014/main" id="{FCC933F7-D2A9-4384-9929-D9FE2BD2820D}"/>
                </a:ext>
              </a:extLst>
            </p:cNvPr>
            <p:cNvSpPr/>
            <p:nvPr/>
          </p:nvSpPr>
          <p:spPr>
            <a:xfrm>
              <a:off x="8719513" y="6985940"/>
              <a:ext cx="1130439" cy="608078"/>
            </a:xfrm>
            <a:prstGeom prst="flowChartAlternateProcess">
              <a:avLst/>
            </a:prstGeom>
            <a:solidFill>
              <a:srgbClr val="23BCA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800" b="1" dirty="0"/>
                <a:t>行き</a:t>
              </a:r>
            </a:p>
          </p:txBody>
        </p:sp>
        <p:sp>
          <p:nvSpPr>
            <p:cNvPr id="184" name="正方形/長方形 183">
              <a:extLst>
                <a:ext uri="{FF2B5EF4-FFF2-40B4-BE49-F238E27FC236}">
                  <a16:creationId xmlns:a16="http://schemas.microsoft.com/office/drawing/2014/main" id="{3F7B1F47-9549-451D-8CDB-10DF43E5020C}"/>
                </a:ext>
              </a:extLst>
            </p:cNvPr>
            <p:cNvSpPr/>
            <p:nvPr/>
          </p:nvSpPr>
          <p:spPr>
            <a:xfrm>
              <a:off x="8690573" y="7511605"/>
              <a:ext cx="1194080" cy="3370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4D2F9358-80F3-419E-BAD3-A60D70EDF43B}"/>
              </a:ext>
            </a:extLst>
          </p:cNvPr>
          <p:cNvGrpSpPr/>
          <p:nvPr/>
        </p:nvGrpSpPr>
        <p:grpSpPr>
          <a:xfrm>
            <a:off x="346673" y="6793436"/>
            <a:ext cx="1194080" cy="862764"/>
            <a:chOff x="8690573" y="6985940"/>
            <a:chExt cx="1194080" cy="862764"/>
          </a:xfrm>
        </p:grpSpPr>
        <p:sp>
          <p:nvSpPr>
            <p:cNvPr id="11" name="フローチャート: 代替処理 10">
              <a:extLst>
                <a:ext uri="{FF2B5EF4-FFF2-40B4-BE49-F238E27FC236}">
                  <a16:creationId xmlns:a16="http://schemas.microsoft.com/office/drawing/2014/main" id="{33251244-2B2C-4F0D-B825-974B8195A014}"/>
                </a:ext>
              </a:extLst>
            </p:cNvPr>
            <p:cNvSpPr/>
            <p:nvPr/>
          </p:nvSpPr>
          <p:spPr>
            <a:xfrm>
              <a:off x="8719513" y="6985940"/>
              <a:ext cx="1130439" cy="608078"/>
            </a:xfrm>
            <a:prstGeom prst="flowChartAlternateProcess">
              <a:avLst/>
            </a:prstGeom>
            <a:solidFill>
              <a:srgbClr val="23BCA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800" b="1" dirty="0"/>
                <a:t>帰り</a:t>
              </a:r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0A79F90-4AF2-4449-BB34-4635413B37E0}"/>
                </a:ext>
              </a:extLst>
            </p:cNvPr>
            <p:cNvSpPr/>
            <p:nvPr/>
          </p:nvSpPr>
          <p:spPr>
            <a:xfrm>
              <a:off x="8690573" y="7511605"/>
              <a:ext cx="1194080" cy="3370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1" name="正方形/長方形 180">
            <a:extLst>
              <a:ext uri="{FF2B5EF4-FFF2-40B4-BE49-F238E27FC236}">
                <a16:creationId xmlns:a16="http://schemas.microsoft.com/office/drawing/2014/main" id="{70866008-A3F2-4DFE-ABF2-294B6E3D92C0}"/>
              </a:ext>
            </a:extLst>
          </p:cNvPr>
          <p:cNvSpPr/>
          <p:nvPr/>
        </p:nvSpPr>
        <p:spPr>
          <a:xfrm>
            <a:off x="297130" y="7319101"/>
            <a:ext cx="683628" cy="12105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</a:rPr>
              <a:t>目的地名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F1366D8-9895-424D-89B2-2D1165B2F6F9}"/>
              </a:ext>
            </a:extLst>
          </p:cNvPr>
          <p:cNvSpPr/>
          <p:nvPr/>
        </p:nvSpPr>
        <p:spPr>
          <a:xfrm>
            <a:off x="297130" y="1399578"/>
            <a:ext cx="683628" cy="118919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</a:rPr>
              <a:t>目的地名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F92DC071-15F8-4291-A167-FD87A526EEF0}"/>
              </a:ext>
            </a:extLst>
          </p:cNvPr>
          <p:cNvCxnSpPr>
            <a:cxnSpLocks/>
          </p:cNvCxnSpPr>
          <p:nvPr/>
        </p:nvCxnSpPr>
        <p:spPr>
          <a:xfrm flipV="1">
            <a:off x="316643" y="2588775"/>
            <a:ext cx="8039892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矢印: 右 9">
            <a:extLst>
              <a:ext uri="{FF2B5EF4-FFF2-40B4-BE49-F238E27FC236}">
                <a16:creationId xmlns:a16="http://schemas.microsoft.com/office/drawing/2014/main" id="{49DB8649-47FA-428C-9BF0-08CAF2AA6030}"/>
              </a:ext>
            </a:extLst>
          </p:cNvPr>
          <p:cNvSpPr/>
          <p:nvPr/>
        </p:nvSpPr>
        <p:spPr>
          <a:xfrm>
            <a:off x="3641277" y="4096303"/>
            <a:ext cx="2941543" cy="91141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BCA3B1A3-AE24-4A76-9B90-8B79497C81FF}"/>
              </a:ext>
            </a:extLst>
          </p:cNvPr>
          <p:cNvCxnSpPr>
            <a:cxnSpLocks/>
          </p:cNvCxnSpPr>
          <p:nvPr/>
        </p:nvCxnSpPr>
        <p:spPr>
          <a:xfrm>
            <a:off x="3588829" y="4553714"/>
            <a:ext cx="2721788" cy="0"/>
          </a:xfrm>
          <a:prstGeom prst="line">
            <a:avLst/>
          </a:prstGeom>
          <a:ln w="127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7DEDAC9-2F89-450A-9C82-1500E6C40718}"/>
              </a:ext>
            </a:extLst>
          </p:cNvPr>
          <p:cNvSpPr txBox="1"/>
          <p:nvPr/>
        </p:nvSpPr>
        <p:spPr>
          <a:xfrm>
            <a:off x="1768029" y="3777969"/>
            <a:ext cx="1866921" cy="123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800" b="1" dirty="0"/>
              <a:t>１１：１２</a:t>
            </a:r>
            <a:endParaRPr kumimoji="1" lang="en-US" altLang="ja-JP" sz="28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1400" b="1" dirty="0"/>
              <a:t> </a:t>
            </a:r>
            <a:r>
              <a:rPr kumimoji="1" lang="ja-JP" altLang="en-US" sz="2400" b="1" dirty="0"/>
              <a:t>に出発</a:t>
            </a:r>
            <a:endParaRPr kumimoji="1" lang="en-US" altLang="ja-JP" sz="1400" b="1" dirty="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1A166C2-4B83-4486-8F34-D04120B54CFD}"/>
              </a:ext>
            </a:extLst>
          </p:cNvPr>
          <p:cNvGrpSpPr/>
          <p:nvPr/>
        </p:nvGrpSpPr>
        <p:grpSpPr>
          <a:xfrm>
            <a:off x="544993" y="2692255"/>
            <a:ext cx="907807" cy="3715706"/>
            <a:chOff x="-962059" y="1274310"/>
            <a:chExt cx="622622" cy="2548429"/>
          </a:xfrm>
        </p:grpSpPr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BDF09D2F-028A-4FE8-8C89-40ABDDF2F698}"/>
                </a:ext>
              </a:extLst>
            </p:cNvPr>
            <p:cNvCxnSpPr>
              <a:cxnSpLocks/>
            </p:cNvCxnSpPr>
            <p:nvPr/>
          </p:nvCxnSpPr>
          <p:spPr>
            <a:xfrm>
              <a:off x="-663188" y="1672670"/>
              <a:ext cx="0" cy="193772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5E4C7FA7-78B4-4C8B-AA73-D352A7E4AF69}"/>
                </a:ext>
              </a:extLst>
            </p:cNvPr>
            <p:cNvSpPr/>
            <p:nvPr/>
          </p:nvSpPr>
          <p:spPr>
            <a:xfrm>
              <a:off x="-962059" y="1777861"/>
              <a:ext cx="622622" cy="16295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kumimoji="1" lang="ja-JP" altLang="en-US" sz="2000" dirty="0">
                  <a:solidFill>
                    <a:schemeClr val="tx1"/>
                  </a:solidFill>
                </a:rPr>
                <a:t>俵口阪奈中央病院</a:t>
              </a:r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EDF83137-A844-44FE-B07A-F2CB0D34A8E1}"/>
                </a:ext>
              </a:extLst>
            </p:cNvPr>
            <p:cNvSpPr/>
            <p:nvPr/>
          </p:nvSpPr>
          <p:spPr>
            <a:xfrm>
              <a:off x="-878529" y="1274310"/>
              <a:ext cx="430683" cy="430683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台形 17">
              <a:extLst>
                <a:ext uri="{FF2B5EF4-FFF2-40B4-BE49-F238E27FC236}">
                  <a16:creationId xmlns:a16="http://schemas.microsoft.com/office/drawing/2014/main" id="{259D9D7A-3D21-4B0A-8D71-9364B2AA9458}"/>
                </a:ext>
              </a:extLst>
            </p:cNvPr>
            <p:cNvSpPr/>
            <p:nvPr/>
          </p:nvSpPr>
          <p:spPr>
            <a:xfrm>
              <a:off x="-860221" y="3601004"/>
              <a:ext cx="394065" cy="221735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C357EE0C-63B9-448E-9221-DE4CD3403EEF}"/>
                </a:ext>
              </a:extLst>
            </p:cNvPr>
            <p:cNvCxnSpPr>
              <a:cxnSpLocks/>
            </p:cNvCxnSpPr>
            <p:nvPr/>
          </p:nvCxnSpPr>
          <p:spPr>
            <a:xfrm>
              <a:off x="-867713" y="1489651"/>
              <a:ext cx="409050" cy="1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BDDAA96-4903-4B17-BCB4-BCD329373878}"/>
              </a:ext>
            </a:extLst>
          </p:cNvPr>
          <p:cNvSpPr txBox="1"/>
          <p:nvPr/>
        </p:nvSpPr>
        <p:spPr>
          <a:xfrm>
            <a:off x="5114147" y="4936174"/>
            <a:ext cx="3829161" cy="1600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kumimoji="1" lang="en-US" altLang="ja-JP" sz="4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行きのバスに乗車</a:t>
            </a:r>
            <a:endParaRPr kumimoji="1" lang="en-US" altLang="ja-JP" sz="2400" b="1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E7DA4706-7009-440B-81F1-0C5C2A07EA61}"/>
              </a:ext>
            </a:extLst>
          </p:cNvPr>
          <p:cNvGrpSpPr/>
          <p:nvPr/>
        </p:nvGrpSpPr>
        <p:grpSpPr>
          <a:xfrm>
            <a:off x="4425307" y="3367716"/>
            <a:ext cx="1415552" cy="748516"/>
            <a:chOff x="-1196821" y="2883869"/>
            <a:chExt cx="689534" cy="364612"/>
          </a:xfrm>
        </p:grpSpPr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D2A79D2E-0FCA-4A48-B545-C4259FB1BFAE}"/>
                </a:ext>
              </a:extLst>
            </p:cNvPr>
            <p:cNvSpPr/>
            <p:nvPr/>
          </p:nvSpPr>
          <p:spPr>
            <a:xfrm>
              <a:off x="-1196821" y="2883869"/>
              <a:ext cx="689534" cy="270080"/>
            </a:xfrm>
            <a:prstGeom prst="roundRect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F20E1873-F530-48FA-9755-6F5511B55FDE}"/>
                </a:ext>
              </a:extLst>
            </p:cNvPr>
            <p:cNvSpPr/>
            <p:nvPr/>
          </p:nvSpPr>
          <p:spPr>
            <a:xfrm>
              <a:off x="-1195851" y="3117949"/>
              <a:ext cx="688564" cy="72000"/>
            </a:xfrm>
            <a:prstGeom prst="roundRect">
              <a:avLst/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フローチャート: 結合子 23">
              <a:extLst>
                <a:ext uri="{FF2B5EF4-FFF2-40B4-BE49-F238E27FC236}">
                  <a16:creationId xmlns:a16="http://schemas.microsoft.com/office/drawing/2014/main" id="{ABC0F257-6C43-408A-BEC6-8FBDB3EAEAEC}"/>
                </a:ext>
              </a:extLst>
            </p:cNvPr>
            <p:cNvSpPr/>
            <p:nvPr/>
          </p:nvSpPr>
          <p:spPr>
            <a:xfrm>
              <a:off x="-1113599" y="3131416"/>
              <a:ext cx="117065" cy="117065"/>
            </a:xfrm>
            <a:prstGeom prst="flowChartConnector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AB694E5D-BDF8-44E7-9D22-A053A5899793}"/>
                </a:ext>
              </a:extLst>
            </p:cNvPr>
            <p:cNvSpPr/>
            <p:nvPr/>
          </p:nvSpPr>
          <p:spPr>
            <a:xfrm>
              <a:off x="-1155940" y="2958882"/>
              <a:ext cx="100902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1FBC4EEA-7789-4FAD-BD6E-D12FFAB95E88}"/>
                </a:ext>
              </a:extLst>
            </p:cNvPr>
            <p:cNvSpPr/>
            <p:nvPr/>
          </p:nvSpPr>
          <p:spPr>
            <a:xfrm>
              <a:off x="-1018355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E1938977-E2C9-4021-A8CC-4412F74EA56F}"/>
                </a:ext>
              </a:extLst>
            </p:cNvPr>
            <p:cNvSpPr/>
            <p:nvPr/>
          </p:nvSpPr>
          <p:spPr>
            <a:xfrm>
              <a:off x="-915734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四角形: 角を丸くする 27">
              <a:extLst>
                <a:ext uri="{FF2B5EF4-FFF2-40B4-BE49-F238E27FC236}">
                  <a16:creationId xmlns:a16="http://schemas.microsoft.com/office/drawing/2014/main" id="{4EC4F769-6F35-4BB9-B5AD-04038763DC1F}"/>
                </a:ext>
              </a:extLst>
            </p:cNvPr>
            <p:cNvSpPr/>
            <p:nvPr/>
          </p:nvSpPr>
          <p:spPr>
            <a:xfrm>
              <a:off x="-812944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EC1C0C85-6C7E-4494-BA7D-D792B8532A79}"/>
                </a:ext>
              </a:extLst>
            </p:cNvPr>
            <p:cNvSpPr/>
            <p:nvPr/>
          </p:nvSpPr>
          <p:spPr>
            <a:xfrm>
              <a:off x="-610648" y="2958882"/>
              <a:ext cx="72000" cy="10578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AC6995C3-3B8E-4B2A-AABB-BAD6DE75112B}"/>
                </a:ext>
              </a:extLst>
            </p:cNvPr>
            <p:cNvSpPr/>
            <p:nvPr/>
          </p:nvSpPr>
          <p:spPr>
            <a:xfrm>
              <a:off x="-711511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フローチャート: 結合子 30">
              <a:extLst>
                <a:ext uri="{FF2B5EF4-FFF2-40B4-BE49-F238E27FC236}">
                  <a16:creationId xmlns:a16="http://schemas.microsoft.com/office/drawing/2014/main" id="{FADD649F-DD81-471E-9B69-18C8B483268B}"/>
                </a:ext>
              </a:extLst>
            </p:cNvPr>
            <p:cNvSpPr/>
            <p:nvPr/>
          </p:nvSpPr>
          <p:spPr>
            <a:xfrm>
              <a:off x="-727741" y="3131416"/>
              <a:ext cx="117065" cy="117065"/>
            </a:xfrm>
            <a:prstGeom prst="flowChartConnector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E9082AB-1FAE-4BAE-9041-5DA86EF5F901}"/>
              </a:ext>
            </a:extLst>
          </p:cNvPr>
          <p:cNvSpPr/>
          <p:nvPr/>
        </p:nvSpPr>
        <p:spPr>
          <a:xfrm>
            <a:off x="304800" y="1387550"/>
            <a:ext cx="9579853" cy="524203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3B470B2-459E-43F8-AC06-A20A4D04E3C7}"/>
              </a:ext>
            </a:extLst>
          </p:cNvPr>
          <p:cNvSpPr txBox="1"/>
          <p:nvPr/>
        </p:nvSpPr>
        <p:spPr>
          <a:xfrm>
            <a:off x="1903478" y="2872969"/>
            <a:ext cx="1637361" cy="400110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</a:rPr>
              <a:t>出発時間</a:t>
            </a:r>
          </a:p>
        </p:txBody>
      </p:sp>
      <p:pic>
        <p:nvPicPr>
          <p:cNvPr id="62" name="図 61">
            <a:extLst>
              <a:ext uri="{FF2B5EF4-FFF2-40B4-BE49-F238E27FC236}">
                <a16:creationId xmlns:a16="http://schemas.microsoft.com/office/drawing/2014/main" id="{4BE1D050-6109-4D3A-9BE7-6A3926AFA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513" y="156037"/>
            <a:ext cx="1079785" cy="1079785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77A1E3E4-9AE2-4C0C-BA38-5A3365EF1D66}"/>
              </a:ext>
            </a:extLst>
          </p:cNvPr>
          <p:cNvGrpSpPr/>
          <p:nvPr/>
        </p:nvGrpSpPr>
        <p:grpSpPr>
          <a:xfrm>
            <a:off x="8719513" y="2692255"/>
            <a:ext cx="907807" cy="3715706"/>
            <a:chOff x="-962059" y="1274310"/>
            <a:chExt cx="622622" cy="2548429"/>
          </a:xfrm>
        </p:grpSpPr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id="{86EC716E-C174-444D-B5F3-88059BC13B85}"/>
                </a:ext>
              </a:extLst>
            </p:cNvPr>
            <p:cNvCxnSpPr>
              <a:cxnSpLocks/>
            </p:cNvCxnSpPr>
            <p:nvPr/>
          </p:nvCxnSpPr>
          <p:spPr>
            <a:xfrm>
              <a:off x="-663188" y="1672670"/>
              <a:ext cx="0" cy="193772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34CBABBC-DBE1-434D-9A79-B88852FB274A}"/>
                </a:ext>
              </a:extLst>
            </p:cNvPr>
            <p:cNvSpPr/>
            <p:nvPr/>
          </p:nvSpPr>
          <p:spPr>
            <a:xfrm>
              <a:off x="-962059" y="1777861"/>
              <a:ext cx="622622" cy="16295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kumimoji="1" lang="ja-JP" altLang="en-US" sz="2000" dirty="0">
                  <a:solidFill>
                    <a:schemeClr val="tx1"/>
                  </a:solidFill>
                </a:rPr>
                <a:t>生駒駅北口</a:t>
              </a:r>
            </a:p>
          </p:txBody>
        </p:sp>
        <p:sp>
          <p:nvSpPr>
            <p:cNvPr id="72" name="楕円 71">
              <a:extLst>
                <a:ext uri="{FF2B5EF4-FFF2-40B4-BE49-F238E27FC236}">
                  <a16:creationId xmlns:a16="http://schemas.microsoft.com/office/drawing/2014/main" id="{148D3527-9B57-4733-88B8-E20C9761B6F9}"/>
                </a:ext>
              </a:extLst>
            </p:cNvPr>
            <p:cNvSpPr/>
            <p:nvPr/>
          </p:nvSpPr>
          <p:spPr>
            <a:xfrm>
              <a:off x="-878529" y="1274310"/>
              <a:ext cx="430683" cy="430683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台形 72">
              <a:extLst>
                <a:ext uri="{FF2B5EF4-FFF2-40B4-BE49-F238E27FC236}">
                  <a16:creationId xmlns:a16="http://schemas.microsoft.com/office/drawing/2014/main" id="{E3D7F1FE-D421-4F9D-8FD1-ED8FC351313C}"/>
                </a:ext>
              </a:extLst>
            </p:cNvPr>
            <p:cNvSpPr/>
            <p:nvPr/>
          </p:nvSpPr>
          <p:spPr>
            <a:xfrm>
              <a:off x="-860221" y="3601004"/>
              <a:ext cx="394065" cy="221735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4" name="直線コネクタ 73">
              <a:extLst>
                <a:ext uri="{FF2B5EF4-FFF2-40B4-BE49-F238E27FC236}">
                  <a16:creationId xmlns:a16="http://schemas.microsoft.com/office/drawing/2014/main" id="{601B2E7A-E364-4E28-9C45-5A4DA65AE23F}"/>
                </a:ext>
              </a:extLst>
            </p:cNvPr>
            <p:cNvCxnSpPr>
              <a:cxnSpLocks/>
            </p:cNvCxnSpPr>
            <p:nvPr/>
          </p:nvCxnSpPr>
          <p:spPr>
            <a:xfrm>
              <a:off x="-867713" y="1489651"/>
              <a:ext cx="409050" cy="1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9920340C-0FE1-4696-9E3F-AF7787317754}"/>
              </a:ext>
            </a:extLst>
          </p:cNvPr>
          <p:cNvSpPr/>
          <p:nvPr/>
        </p:nvSpPr>
        <p:spPr>
          <a:xfrm>
            <a:off x="297130" y="7319101"/>
            <a:ext cx="9579853" cy="524203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96B082D8-C9D3-467F-BB91-C3A4FAAF07CB}"/>
              </a:ext>
            </a:extLst>
          </p:cNvPr>
          <p:cNvSpPr txBox="1"/>
          <p:nvPr/>
        </p:nvSpPr>
        <p:spPr>
          <a:xfrm>
            <a:off x="6719174" y="2893005"/>
            <a:ext cx="1637361" cy="400110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</a:rPr>
              <a:t>到着</a:t>
            </a:r>
            <a:r>
              <a:rPr kumimoji="1" lang="ja-JP" altLang="en-US" sz="2000" b="1" dirty="0">
                <a:solidFill>
                  <a:schemeClr val="bg1"/>
                </a:solidFill>
              </a:rPr>
              <a:t>時間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D05FFE54-9AD1-40E8-A5DC-B6CFBDDD1196}"/>
              </a:ext>
            </a:extLst>
          </p:cNvPr>
          <p:cNvSpPr txBox="1"/>
          <p:nvPr/>
        </p:nvSpPr>
        <p:spPr>
          <a:xfrm>
            <a:off x="6607457" y="3827622"/>
            <a:ext cx="1866921" cy="123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800" b="1" dirty="0"/>
              <a:t>１１：２０</a:t>
            </a:r>
            <a:endParaRPr kumimoji="1" lang="en-US" altLang="ja-JP" sz="28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1400" b="1" dirty="0"/>
              <a:t> </a:t>
            </a:r>
            <a:r>
              <a:rPr kumimoji="1" lang="ja-JP" altLang="en-US" sz="2400" b="1" dirty="0"/>
              <a:t>に到着</a:t>
            </a:r>
            <a:endParaRPr kumimoji="1" lang="en-US" altLang="ja-JP" sz="1400" b="1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F482394D-2FBD-4B95-AB72-586AF824D26C}"/>
              </a:ext>
            </a:extLst>
          </p:cNvPr>
          <p:cNvCxnSpPr>
            <a:cxnSpLocks/>
          </p:cNvCxnSpPr>
          <p:nvPr/>
        </p:nvCxnSpPr>
        <p:spPr>
          <a:xfrm>
            <a:off x="2565511" y="6436488"/>
            <a:ext cx="3017745" cy="136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矢印: 右 145">
            <a:extLst>
              <a:ext uri="{FF2B5EF4-FFF2-40B4-BE49-F238E27FC236}">
                <a16:creationId xmlns:a16="http://schemas.microsoft.com/office/drawing/2014/main" id="{A0894B71-42DA-4ECC-87AF-CF8BC3878513}"/>
              </a:ext>
            </a:extLst>
          </p:cNvPr>
          <p:cNvSpPr/>
          <p:nvPr/>
        </p:nvSpPr>
        <p:spPr>
          <a:xfrm>
            <a:off x="3612337" y="10020045"/>
            <a:ext cx="2941543" cy="91141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7" name="直線コネクタ 146">
            <a:extLst>
              <a:ext uri="{FF2B5EF4-FFF2-40B4-BE49-F238E27FC236}">
                <a16:creationId xmlns:a16="http://schemas.microsoft.com/office/drawing/2014/main" id="{1959E134-0929-4081-97CE-967550F4D939}"/>
              </a:ext>
            </a:extLst>
          </p:cNvPr>
          <p:cNvCxnSpPr>
            <a:cxnSpLocks/>
          </p:cNvCxnSpPr>
          <p:nvPr/>
        </p:nvCxnSpPr>
        <p:spPr>
          <a:xfrm>
            <a:off x="3559889" y="10477456"/>
            <a:ext cx="2721788" cy="0"/>
          </a:xfrm>
          <a:prstGeom prst="line">
            <a:avLst/>
          </a:prstGeom>
          <a:ln w="127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5240F00F-6504-426D-B461-2FFFAE552281}"/>
              </a:ext>
            </a:extLst>
          </p:cNvPr>
          <p:cNvSpPr txBox="1"/>
          <p:nvPr/>
        </p:nvSpPr>
        <p:spPr>
          <a:xfrm>
            <a:off x="1739089" y="9701711"/>
            <a:ext cx="1866921" cy="123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800" b="1" dirty="0"/>
              <a:t>１３：１１</a:t>
            </a:r>
            <a:endParaRPr kumimoji="1" lang="en-US" altLang="ja-JP" sz="28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1400" b="1" dirty="0"/>
              <a:t> </a:t>
            </a:r>
            <a:r>
              <a:rPr kumimoji="1" lang="ja-JP" altLang="en-US" sz="2400" b="1" dirty="0"/>
              <a:t>に出発</a:t>
            </a:r>
            <a:endParaRPr kumimoji="1" lang="en-US" altLang="ja-JP" sz="1400" b="1" dirty="0"/>
          </a:p>
        </p:txBody>
      </p:sp>
      <p:grpSp>
        <p:nvGrpSpPr>
          <p:cNvPr id="149" name="グループ化 148">
            <a:extLst>
              <a:ext uri="{FF2B5EF4-FFF2-40B4-BE49-F238E27FC236}">
                <a16:creationId xmlns:a16="http://schemas.microsoft.com/office/drawing/2014/main" id="{7846DE71-0A7A-464C-BCFD-B7F64FD2E6C1}"/>
              </a:ext>
            </a:extLst>
          </p:cNvPr>
          <p:cNvGrpSpPr/>
          <p:nvPr/>
        </p:nvGrpSpPr>
        <p:grpSpPr>
          <a:xfrm>
            <a:off x="516053" y="8635047"/>
            <a:ext cx="907807" cy="3715706"/>
            <a:chOff x="-962059" y="1274310"/>
            <a:chExt cx="622622" cy="2548429"/>
          </a:xfrm>
        </p:grpSpPr>
        <p:cxnSp>
          <p:nvCxnSpPr>
            <p:cNvPr id="150" name="直線コネクタ 149">
              <a:extLst>
                <a:ext uri="{FF2B5EF4-FFF2-40B4-BE49-F238E27FC236}">
                  <a16:creationId xmlns:a16="http://schemas.microsoft.com/office/drawing/2014/main" id="{243C82B3-B699-4D9A-816D-5DE8FD903585}"/>
                </a:ext>
              </a:extLst>
            </p:cNvPr>
            <p:cNvCxnSpPr>
              <a:cxnSpLocks/>
            </p:cNvCxnSpPr>
            <p:nvPr/>
          </p:nvCxnSpPr>
          <p:spPr>
            <a:xfrm>
              <a:off x="-663188" y="1672670"/>
              <a:ext cx="0" cy="193772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1" name="四角形: 角を丸くする 150">
              <a:extLst>
                <a:ext uri="{FF2B5EF4-FFF2-40B4-BE49-F238E27FC236}">
                  <a16:creationId xmlns:a16="http://schemas.microsoft.com/office/drawing/2014/main" id="{FCE4A253-6A2E-453C-83DA-CA47ABE5A15B}"/>
                </a:ext>
              </a:extLst>
            </p:cNvPr>
            <p:cNvSpPr/>
            <p:nvPr/>
          </p:nvSpPr>
          <p:spPr>
            <a:xfrm>
              <a:off x="-962059" y="1777861"/>
              <a:ext cx="622622" cy="16295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kumimoji="1" lang="ja-JP" altLang="en-US" sz="2000" dirty="0">
                  <a:solidFill>
                    <a:schemeClr val="tx1"/>
                  </a:solidFill>
                </a:rPr>
                <a:t>生駒駅北口</a:t>
              </a:r>
            </a:p>
          </p:txBody>
        </p:sp>
        <p:sp>
          <p:nvSpPr>
            <p:cNvPr id="152" name="楕円 151">
              <a:extLst>
                <a:ext uri="{FF2B5EF4-FFF2-40B4-BE49-F238E27FC236}">
                  <a16:creationId xmlns:a16="http://schemas.microsoft.com/office/drawing/2014/main" id="{BF350F8F-5303-49AC-ACF3-15C3E1BACFB1}"/>
                </a:ext>
              </a:extLst>
            </p:cNvPr>
            <p:cNvSpPr/>
            <p:nvPr/>
          </p:nvSpPr>
          <p:spPr>
            <a:xfrm>
              <a:off x="-878529" y="1274310"/>
              <a:ext cx="430683" cy="430683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台形 152">
              <a:extLst>
                <a:ext uri="{FF2B5EF4-FFF2-40B4-BE49-F238E27FC236}">
                  <a16:creationId xmlns:a16="http://schemas.microsoft.com/office/drawing/2014/main" id="{3F9BEFD9-F82F-48D5-9C18-F801BF43EDAA}"/>
                </a:ext>
              </a:extLst>
            </p:cNvPr>
            <p:cNvSpPr/>
            <p:nvPr/>
          </p:nvSpPr>
          <p:spPr>
            <a:xfrm>
              <a:off x="-860221" y="3601004"/>
              <a:ext cx="394065" cy="221735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54" name="直線コネクタ 153">
              <a:extLst>
                <a:ext uri="{FF2B5EF4-FFF2-40B4-BE49-F238E27FC236}">
                  <a16:creationId xmlns:a16="http://schemas.microsoft.com/office/drawing/2014/main" id="{388CF2AB-9F91-41E6-B3E1-A80565A6C502}"/>
                </a:ext>
              </a:extLst>
            </p:cNvPr>
            <p:cNvCxnSpPr>
              <a:cxnSpLocks/>
            </p:cNvCxnSpPr>
            <p:nvPr/>
          </p:nvCxnSpPr>
          <p:spPr>
            <a:xfrm>
              <a:off x="-867713" y="1489651"/>
              <a:ext cx="409050" cy="1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F32219F2-BC0C-44F0-B8F7-8C325CE555EF}"/>
              </a:ext>
            </a:extLst>
          </p:cNvPr>
          <p:cNvSpPr txBox="1"/>
          <p:nvPr/>
        </p:nvSpPr>
        <p:spPr>
          <a:xfrm>
            <a:off x="5085207" y="10859916"/>
            <a:ext cx="3829161" cy="1600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kumimoji="1" lang="en-US" altLang="ja-JP" sz="4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行きのバスに乗車</a:t>
            </a:r>
            <a:endParaRPr kumimoji="1" lang="en-US" altLang="ja-JP" sz="2400" b="1" dirty="0"/>
          </a:p>
        </p:txBody>
      </p: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5260D65F-089F-47D3-AF84-C70901A6A5C4}"/>
              </a:ext>
            </a:extLst>
          </p:cNvPr>
          <p:cNvGrpSpPr/>
          <p:nvPr/>
        </p:nvGrpSpPr>
        <p:grpSpPr>
          <a:xfrm>
            <a:off x="4396367" y="9291458"/>
            <a:ext cx="1415552" cy="748516"/>
            <a:chOff x="-1196821" y="2883869"/>
            <a:chExt cx="689534" cy="364612"/>
          </a:xfrm>
        </p:grpSpPr>
        <p:sp>
          <p:nvSpPr>
            <p:cNvPr id="157" name="四角形: 角を丸くする 156">
              <a:extLst>
                <a:ext uri="{FF2B5EF4-FFF2-40B4-BE49-F238E27FC236}">
                  <a16:creationId xmlns:a16="http://schemas.microsoft.com/office/drawing/2014/main" id="{833E82C9-26ED-4C8C-97E6-A6F5EC802043}"/>
                </a:ext>
              </a:extLst>
            </p:cNvPr>
            <p:cNvSpPr/>
            <p:nvPr/>
          </p:nvSpPr>
          <p:spPr>
            <a:xfrm>
              <a:off x="-1196821" y="2883869"/>
              <a:ext cx="689534" cy="270080"/>
            </a:xfrm>
            <a:prstGeom prst="roundRect">
              <a:avLst/>
            </a:prstGeom>
            <a:solidFill>
              <a:srgbClr val="FFCC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58" name="四角形: 角を丸くする 157">
              <a:extLst>
                <a:ext uri="{FF2B5EF4-FFF2-40B4-BE49-F238E27FC236}">
                  <a16:creationId xmlns:a16="http://schemas.microsoft.com/office/drawing/2014/main" id="{66C30E2D-45EC-4C49-BF9F-361E8703DBB2}"/>
                </a:ext>
              </a:extLst>
            </p:cNvPr>
            <p:cNvSpPr/>
            <p:nvPr/>
          </p:nvSpPr>
          <p:spPr>
            <a:xfrm>
              <a:off x="-1195851" y="3117949"/>
              <a:ext cx="688564" cy="72000"/>
            </a:xfrm>
            <a:prstGeom prst="roundRect">
              <a:avLst/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9" name="フローチャート: 結合子 158">
              <a:extLst>
                <a:ext uri="{FF2B5EF4-FFF2-40B4-BE49-F238E27FC236}">
                  <a16:creationId xmlns:a16="http://schemas.microsoft.com/office/drawing/2014/main" id="{592F22CA-9ABB-4DF6-8AE9-207B8895915E}"/>
                </a:ext>
              </a:extLst>
            </p:cNvPr>
            <p:cNvSpPr/>
            <p:nvPr/>
          </p:nvSpPr>
          <p:spPr>
            <a:xfrm>
              <a:off x="-1113599" y="3131416"/>
              <a:ext cx="117065" cy="117065"/>
            </a:xfrm>
            <a:prstGeom prst="flowChartConnector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0" name="四角形: 角を丸くする 159">
              <a:extLst>
                <a:ext uri="{FF2B5EF4-FFF2-40B4-BE49-F238E27FC236}">
                  <a16:creationId xmlns:a16="http://schemas.microsoft.com/office/drawing/2014/main" id="{6BD7B9B6-374A-4D1B-9D59-C304B0DEF3CB}"/>
                </a:ext>
              </a:extLst>
            </p:cNvPr>
            <p:cNvSpPr/>
            <p:nvPr/>
          </p:nvSpPr>
          <p:spPr>
            <a:xfrm>
              <a:off x="-1155940" y="2958882"/>
              <a:ext cx="100902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1" name="四角形: 角を丸くする 160">
              <a:extLst>
                <a:ext uri="{FF2B5EF4-FFF2-40B4-BE49-F238E27FC236}">
                  <a16:creationId xmlns:a16="http://schemas.microsoft.com/office/drawing/2014/main" id="{D7C280AE-F82B-485B-B9F3-E71DBDD68C71}"/>
                </a:ext>
              </a:extLst>
            </p:cNvPr>
            <p:cNvSpPr/>
            <p:nvPr/>
          </p:nvSpPr>
          <p:spPr>
            <a:xfrm>
              <a:off x="-1018355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2" name="四角形: 角を丸くする 161">
              <a:extLst>
                <a:ext uri="{FF2B5EF4-FFF2-40B4-BE49-F238E27FC236}">
                  <a16:creationId xmlns:a16="http://schemas.microsoft.com/office/drawing/2014/main" id="{C98C8777-CF0F-479A-AD26-D896A2D434F5}"/>
                </a:ext>
              </a:extLst>
            </p:cNvPr>
            <p:cNvSpPr/>
            <p:nvPr/>
          </p:nvSpPr>
          <p:spPr>
            <a:xfrm>
              <a:off x="-915734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3" name="四角形: 角を丸くする 162">
              <a:extLst>
                <a:ext uri="{FF2B5EF4-FFF2-40B4-BE49-F238E27FC236}">
                  <a16:creationId xmlns:a16="http://schemas.microsoft.com/office/drawing/2014/main" id="{40CED26D-F689-418B-BB33-C72025E41D1C}"/>
                </a:ext>
              </a:extLst>
            </p:cNvPr>
            <p:cNvSpPr/>
            <p:nvPr/>
          </p:nvSpPr>
          <p:spPr>
            <a:xfrm>
              <a:off x="-812944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4" name="四角形: 角を丸くする 163">
              <a:extLst>
                <a:ext uri="{FF2B5EF4-FFF2-40B4-BE49-F238E27FC236}">
                  <a16:creationId xmlns:a16="http://schemas.microsoft.com/office/drawing/2014/main" id="{1DCA94C5-4E36-464D-A1F3-1CBC6AD9AA9E}"/>
                </a:ext>
              </a:extLst>
            </p:cNvPr>
            <p:cNvSpPr/>
            <p:nvPr/>
          </p:nvSpPr>
          <p:spPr>
            <a:xfrm>
              <a:off x="-610648" y="2958882"/>
              <a:ext cx="72000" cy="10578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5" name="四角形: 角を丸くする 164">
              <a:extLst>
                <a:ext uri="{FF2B5EF4-FFF2-40B4-BE49-F238E27FC236}">
                  <a16:creationId xmlns:a16="http://schemas.microsoft.com/office/drawing/2014/main" id="{8BE9A0DF-B0A4-4FD0-95C7-8FC362C1A21D}"/>
                </a:ext>
              </a:extLst>
            </p:cNvPr>
            <p:cNvSpPr/>
            <p:nvPr/>
          </p:nvSpPr>
          <p:spPr>
            <a:xfrm>
              <a:off x="-711511" y="2958882"/>
              <a:ext cx="72000" cy="720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6" name="フローチャート: 結合子 165">
              <a:extLst>
                <a:ext uri="{FF2B5EF4-FFF2-40B4-BE49-F238E27FC236}">
                  <a16:creationId xmlns:a16="http://schemas.microsoft.com/office/drawing/2014/main" id="{391252B0-3E3C-4248-AD66-4DCF59077BC3}"/>
                </a:ext>
              </a:extLst>
            </p:cNvPr>
            <p:cNvSpPr/>
            <p:nvPr/>
          </p:nvSpPr>
          <p:spPr>
            <a:xfrm>
              <a:off x="-727741" y="3131416"/>
              <a:ext cx="117065" cy="117065"/>
            </a:xfrm>
            <a:prstGeom prst="flowChartConnector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B97F39CF-913D-4E0F-A0BF-03EB789375E0}"/>
              </a:ext>
            </a:extLst>
          </p:cNvPr>
          <p:cNvSpPr txBox="1"/>
          <p:nvPr/>
        </p:nvSpPr>
        <p:spPr>
          <a:xfrm>
            <a:off x="1874538" y="8796711"/>
            <a:ext cx="1637361" cy="400110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</a:rPr>
              <a:t>出発時間</a:t>
            </a:r>
          </a:p>
        </p:txBody>
      </p:sp>
      <p:grpSp>
        <p:nvGrpSpPr>
          <p:cNvPr id="168" name="グループ化 167">
            <a:extLst>
              <a:ext uri="{FF2B5EF4-FFF2-40B4-BE49-F238E27FC236}">
                <a16:creationId xmlns:a16="http://schemas.microsoft.com/office/drawing/2014/main" id="{07750644-CF99-4C8F-BAA5-28990BA5C8EB}"/>
              </a:ext>
            </a:extLst>
          </p:cNvPr>
          <p:cNvGrpSpPr/>
          <p:nvPr/>
        </p:nvGrpSpPr>
        <p:grpSpPr>
          <a:xfrm>
            <a:off x="8690573" y="8615997"/>
            <a:ext cx="907807" cy="3715706"/>
            <a:chOff x="-962059" y="1274310"/>
            <a:chExt cx="622622" cy="2548429"/>
          </a:xfrm>
        </p:grpSpPr>
        <p:cxnSp>
          <p:nvCxnSpPr>
            <p:cNvPr id="169" name="直線コネクタ 168">
              <a:extLst>
                <a:ext uri="{FF2B5EF4-FFF2-40B4-BE49-F238E27FC236}">
                  <a16:creationId xmlns:a16="http://schemas.microsoft.com/office/drawing/2014/main" id="{D0A03092-EE55-439F-A4A8-3186BF8E333C}"/>
                </a:ext>
              </a:extLst>
            </p:cNvPr>
            <p:cNvCxnSpPr>
              <a:cxnSpLocks/>
            </p:cNvCxnSpPr>
            <p:nvPr/>
          </p:nvCxnSpPr>
          <p:spPr>
            <a:xfrm>
              <a:off x="-663188" y="1672670"/>
              <a:ext cx="0" cy="1937722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0" name="四角形: 角を丸くする 169">
              <a:extLst>
                <a:ext uri="{FF2B5EF4-FFF2-40B4-BE49-F238E27FC236}">
                  <a16:creationId xmlns:a16="http://schemas.microsoft.com/office/drawing/2014/main" id="{437C81B0-2F96-4A64-B24F-B2F110612F5E}"/>
                </a:ext>
              </a:extLst>
            </p:cNvPr>
            <p:cNvSpPr/>
            <p:nvPr/>
          </p:nvSpPr>
          <p:spPr>
            <a:xfrm>
              <a:off x="-962059" y="1777861"/>
              <a:ext cx="622622" cy="16295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kumimoji="1" lang="ja-JP" altLang="en-US" sz="2000" dirty="0">
                  <a:solidFill>
                    <a:schemeClr val="tx1"/>
                  </a:solidFill>
                </a:rPr>
                <a:t>俵口阪奈中央病院</a:t>
              </a:r>
            </a:p>
          </p:txBody>
        </p:sp>
        <p:sp>
          <p:nvSpPr>
            <p:cNvPr id="171" name="楕円 170">
              <a:extLst>
                <a:ext uri="{FF2B5EF4-FFF2-40B4-BE49-F238E27FC236}">
                  <a16:creationId xmlns:a16="http://schemas.microsoft.com/office/drawing/2014/main" id="{A76E0DDE-E9A5-45F4-B89C-BCD1C494A7A3}"/>
                </a:ext>
              </a:extLst>
            </p:cNvPr>
            <p:cNvSpPr/>
            <p:nvPr/>
          </p:nvSpPr>
          <p:spPr>
            <a:xfrm>
              <a:off x="-878529" y="1274310"/>
              <a:ext cx="430683" cy="430683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2" name="台形 171">
              <a:extLst>
                <a:ext uri="{FF2B5EF4-FFF2-40B4-BE49-F238E27FC236}">
                  <a16:creationId xmlns:a16="http://schemas.microsoft.com/office/drawing/2014/main" id="{74931E87-A5FC-41B3-B220-CD2757A98317}"/>
                </a:ext>
              </a:extLst>
            </p:cNvPr>
            <p:cNvSpPr/>
            <p:nvPr/>
          </p:nvSpPr>
          <p:spPr>
            <a:xfrm>
              <a:off x="-860221" y="3601004"/>
              <a:ext cx="394065" cy="221735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73" name="直線コネクタ 172">
              <a:extLst>
                <a:ext uri="{FF2B5EF4-FFF2-40B4-BE49-F238E27FC236}">
                  <a16:creationId xmlns:a16="http://schemas.microsoft.com/office/drawing/2014/main" id="{256D2D4F-F2E7-4F9F-AA24-84EBCC1198CB}"/>
                </a:ext>
              </a:extLst>
            </p:cNvPr>
            <p:cNvCxnSpPr>
              <a:cxnSpLocks/>
            </p:cNvCxnSpPr>
            <p:nvPr/>
          </p:nvCxnSpPr>
          <p:spPr>
            <a:xfrm>
              <a:off x="-867713" y="1489651"/>
              <a:ext cx="409050" cy="1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059CF10D-8B7C-4591-B4B6-40FD76E0CF7F}"/>
              </a:ext>
            </a:extLst>
          </p:cNvPr>
          <p:cNvSpPr txBox="1"/>
          <p:nvPr/>
        </p:nvSpPr>
        <p:spPr>
          <a:xfrm>
            <a:off x="6690234" y="8816747"/>
            <a:ext cx="1637361" cy="400110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</a:rPr>
              <a:t>到着</a:t>
            </a:r>
            <a:r>
              <a:rPr kumimoji="1" lang="ja-JP" altLang="en-US" sz="2000" b="1" dirty="0">
                <a:solidFill>
                  <a:schemeClr val="bg1"/>
                </a:solidFill>
              </a:rPr>
              <a:t>時間</a:t>
            </a: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6113B268-DDD5-4A36-B50E-EBF01A58772D}"/>
              </a:ext>
            </a:extLst>
          </p:cNvPr>
          <p:cNvSpPr txBox="1"/>
          <p:nvPr/>
        </p:nvSpPr>
        <p:spPr>
          <a:xfrm>
            <a:off x="6578517" y="9751364"/>
            <a:ext cx="1866921" cy="123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2800" b="1" dirty="0"/>
              <a:t>１３：１６</a:t>
            </a:r>
            <a:endParaRPr kumimoji="1" lang="en-US" altLang="ja-JP" sz="28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1400" b="1" dirty="0"/>
              <a:t> </a:t>
            </a:r>
            <a:r>
              <a:rPr kumimoji="1" lang="ja-JP" altLang="en-US" sz="2400" b="1" dirty="0"/>
              <a:t>に到着</a:t>
            </a:r>
            <a:endParaRPr kumimoji="1" lang="en-US" altLang="ja-JP" sz="1400" b="1" dirty="0"/>
          </a:p>
        </p:txBody>
      </p:sp>
      <p:sp>
        <p:nvSpPr>
          <p:cNvPr id="176" name="正方形/長方形 175">
            <a:extLst>
              <a:ext uri="{FF2B5EF4-FFF2-40B4-BE49-F238E27FC236}">
                <a16:creationId xmlns:a16="http://schemas.microsoft.com/office/drawing/2014/main" id="{48836B76-C09D-44EA-9B24-87BA8B70A562}"/>
              </a:ext>
            </a:extLst>
          </p:cNvPr>
          <p:cNvSpPr/>
          <p:nvPr/>
        </p:nvSpPr>
        <p:spPr>
          <a:xfrm>
            <a:off x="2539787" y="11530776"/>
            <a:ext cx="3017745" cy="852581"/>
          </a:xfrm>
          <a:prstGeom prst="rect">
            <a:avLst/>
          </a:prstGeom>
          <a:solidFill>
            <a:srgbClr val="D0ECE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tx1"/>
                </a:solidFill>
              </a:rPr>
              <a:t>生駒台循環・外回り</a:t>
            </a:r>
          </a:p>
        </p:txBody>
      </p:sp>
      <p:cxnSp>
        <p:nvCxnSpPr>
          <p:cNvPr id="177" name="直線コネクタ 176">
            <a:extLst>
              <a:ext uri="{FF2B5EF4-FFF2-40B4-BE49-F238E27FC236}">
                <a16:creationId xmlns:a16="http://schemas.microsoft.com/office/drawing/2014/main" id="{6290E484-6133-44E4-9CB1-E37292009F8E}"/>
              </a:ext>
            </a:extLst>
          </p:cNvPr>
          <p:cNvCxnSpPr>
            <a:cxnSpLocks/>
          </p:cNvCxnSpPr>
          <p:nvPr/>
        </p:nvCxnSpPr>
        <p:spPr>
          <a:xfrm>
            <a:off x="2536571" y="12360230"/>
            <a:ext cx="3017745" cy="136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D8A6FBB3-4211-4DAE-B377-962082C25B5E}"/>
              </a:ext>
            </a:extLst>
          </p:cNvPr>
          <p:cNvSpPr/>
          <p:nvPr/>
        </p:nvSpPr>
        <p:spPr>
          <a:xfrm>
            <a:off x="5413026" y="108561"/>
            <a:ext cx="3139675" cy="896530"/>
          </a:xfrm>
          <a:prstGeom prst="wedgeRoundRectCallout">
            <a:avLst>
              <a:gd name="adj1" fmla="val 41011"/>
              <a:gd name="adj2" fmla="val 6443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tx1"/>
                </a:solidFill>
              </a:rPr>
              <a:t>バスの時刻は</a:t>
            </a:r>
            <a:endParaRPr kumimoji="1" lang="en-US" altLang="ja-JP" sz="2000" dirty="0">
              <a:solidFill>
                <a:schemeClr val="tx1"/>
              </a:solidFill>
            </a:endParaRPr>
          </a:p>
          <a:p>
            <a:pPr algn="ctr"/>
            <a:r>
              <a:rPr kumimoji="1" lang="en-US" altLang="ja-JP" sz="2000" dirty="0">
                <a:solidFill>
                  <a:schemeClr val="tx1"/>
                </a:solidFill>
              </a:rPr>
              <a:t>【</a:t>
            </a:r>
            <a:r>
              <a:rPr kumimoji="1" lang="ja-JP" altLang="en-US" sz="2000" dirty="0">
                <a:solidFill>
                  <a:schemeClr val="tx1"/>
                </a:solidFill>
              </a:rPr>
              <a:t>奈良バスなび</a:t>
            </a:r>
            <a:r>
              <a:rPr kumimoji="1" lang="en-US" altLang="ja-JP" sz="2000" dirty="0">
                <a:solidFill>
                  <a:schemeClr val="tx1"/>
                </a:solidFill>
              </a:rPr>
              <a:t>web】</a:t>
            </a:r>
            <a:r>
              <a:rPr kumimoji="1" lang="ja-JP" altLang="en-US" sz="2000" dirty="0">
                <a:solidFill>
                  <a:schemeClr val="tx1"/>
                </a:solidFill>
              </a:rPr>
              <a:t>へ</a:t>
            </a:r>
          </a:p>
        </p:txBody>
      </p: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FFE99472-6A99-431E-969E-537E3DA7F95D}"/>
              </a:ext>
            </a:extLst>
          </p:cNvPr>
          <p:cNvCxnSpPr/>
          <p:nvPr/>
        </p:nvCxnSpPr>
        <p:spPr>
          <a:xfrm>
            <a:off x="4596154" y="1387550"/>
            <a:ext cx="0" cy="12083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CEA3DDDB-DECE-41AA-8761-B5B0BE26460D}"/>
              </a:ext>
            </a:extLst>
          </p:cNvPr>
          <p:cNvCxnSpPr>
            <a:cxnSpLocks/>
          </p:cNvCxnSpPr>
          <p:nvPr/>
        </p:nvCxnSpPr>
        <p:spPr>
          <a:xfrm>
            <a:off x="4599960" y="7324844"/>
            <a:ext cx="0" cy="1201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コネクタ 95">
            <a:extLst>
              <a:ext uri="{FF2B5EF4-FFF2-40B4-BE49-F238E27FC236}">
                <a16:creationId xmlns:a16="http://schemas.microsoft.com/office/drawing/2014/main" id="{091ABDF5-944D-47C7-88D0-5FE9057CCEE8}"/>
              </a:ext>
            </a:extLst>
          </p:cNvPr>
          <p:cNvCxnSpPr>
            <a:cxnSpLocks/>
          </p:cNvCxnSpPr>
          <p:nvPr/>
        </p:nvCxnSpPr>
        <p:spPr>
          <a:xfrm flipV="1">
            <a:off x="316643" y="8532325"/>
            <a:ext cx="8039892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EF077958-9823-4608-BD6B-7E566D3FF649}"/>
              </a:ext>
            </a:extLst>
          </p:cNvPr>
          <p:cNvSpPr txBox="1"/>
          <p:nvPr/>
        </p:nvSpPr>
        <p:spPr>
          <a:xfrm>
            <a:off x="1195886" y="7882971"/>
            <a:ext cx="368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自宅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9A31AB66-B937-464A-9842-2D63211F08FE}"/>
              </a:ext>
            </a:extLst>
          </p:cNvPr>
          <p:cNvSpPr txBox="1"/>
          <p:nvPr/>
        </p:nvSpPr>
        <p:spPr>
          <a:xfrm>
            <a:off x="1147939" y="1891732"/>
            <a:ext cx="3688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生駒駅前図書室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572757D-3F3B-4302-A808-AB89107DA479}"/>
              </a:ext>
            </a:extLst>
          </p:cNvPr>
          <p:cNvSpPr txBox="1"/>
          <p:nvPr/>
        </p:nvSpPr>
        <p:spPr>
          <a:xfrm>
            <a:off x="5569415" y="1925667"/>
            <a:ext cx="2904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生駒駅北口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C0DAA628-8048-4CD2-A6F0-06AD8275FD91}"/>
              </a:ext>
            </a:extLst>
          </p:cNvPr>
          <p:cNvSpPr txBox="1"/>
          <p:nvPr/>
        </p:nvSpPr>
        <p:spPr>
          <a:xfrm>
            <a:off x="5577381" y="7899594"/>
            <a:ext cx="2904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俵口阪奈中央病院</a:t>
            </a:r>
            <a:endParaRPr kumimoji="1" lang="ja-JP" altLang="en-US" sz="2400" dirty="0"/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1D43F87A-DD7B-4ED1-8706-A3615CF5E923}"/>
              </a:ext>
            </a:extLst>
          </p:cNvPr>
          <p:cNvSpPr txBox="1"/>
          <p:nvPr/>
        </p:nvSpPr>
        <p:spPr>
          <a:xfrm>
            <a:off x="8690573" y="1409400"/>
            <a:ext cx="2122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FF0000"/>
                </a:solidFill>
              </a:rPr>
              <a:t>※</a:t>
            </a:r>
            <a:r>
              <a:rPr kumimoji="1" lang="ja-JP" altLang="en-US" sz="3200" b="1" dirty="0">
                <a:solidFill>
                  <a:srgbClr val="FF0000"/>
                </a:solidFill>
              </a:rPr>
              <a:t>例</a:t>
            </a:r>
            <a:endParaRPr kumimoji="1" lang="en-US" altLang="ja-JP" sz="3200" b="1" dirty="0">
              <a:solidFill>
                <a:srgbClr val="FF0000"/>
              </a:solidFill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287A0611-FEF7-4E58-BF12-34F278F79F28}"/>
              </a:ext>
            </a:extLst>
          </p:cNvPr>
          <p:cNvSpPr txBox="1"/>
          <p:nvPr/>
        </p:nvSpPr>
        <p:spPr>
          <a:xfrm>
            <a:off x="8654426" y="7401030"/>
            <a:ext cx="2122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FF0000"/>
                </a:solidFill>
              </a:rPr>
              <a:t>※</a:t>
            </a:r>
            <a:r>
              <a:rPr kumimoji="1" lang="ja-JP" altLang="en-US" sz="3200" b="1" dirty="0">
                <a:solidFill>
                  <a:srgbClr val="FF0000"/>
                </a:solidFill>
              </a:rPr>
              <a:t>例</a:t>
            </a:r>
            <a:endParaRPr kumimoji="1" lang="en-US" altLang="ja-JP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766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游ゴシック Light"/>
        <a:ea typeface="BIZ UDPゴシック"/>
        <a:cs typeface=""/>
      </a:majorFont>
      <a:minorFont>
        <a:latin typeface="游ゴシック"/>
        <a:ea typeface="BIZ UDP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143</Words>
  <Application>Microsoft Office PowerPoint</Application>
  <PresentationFormat>ユーザー設定</PresentationFormat>
  <Paragraphs>60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生駒市</dc:creator>
  <cp:lastModifiedBy>生駒市</cp:lastModifiedBy>
  <cp:revision>29</cp:revision>
  <dcterms:created xsi:type="dcterms:W3CDTF">2026-09-25T02:39:37Z</dcterms:created>
  <dcterms:modified xsi:type="dcterms:W3CDTF">2026-10-07T05:50:00Z</dcterms:modified>
</cp:coreProperties>
</file>