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68" r:id="rId2"/>
    <p:sldId id="270" r:id="rId3"/>
    <p:sldId id="271" r:id="rId4"/>
    <p:sldId id="275" r:id="rId5"/>
    <p:sldId id="276" r:id="rId6"/>
    <p:sldId id="256" r:id="rId7"/>
    <p:sldId id="258" r:id="rId8"/>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1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113" d="100"/>
          <a:sy n="113" d="100"/>
        </p:scale>
        <p:origin x="510" y="84"/>
      </p:cViewPr>
      <p:guideLst>
        <p:guide orient="horz" pos="2160"/>
        <p:guide pos="21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F06AED45-D060-48D7-B065-2ED855DF07CF}"/>
              </a:ext>
            </a:extLst>
          </p:cNvPr>
          <p:cNvSpPr>
            <a:spLocks noGrp="1"/>
          </p:cNvSpPr>
          <p:nvPr>
            <p:ph type="hdr" sz="quarter"/>
          </p:nvPr>
        </p:nvSpPr>
        <p:spPr>
          <a:xfrm>
            <a:off x="0" y="0"/>
            <a:ext cx="2919565" cy="493868"/>
          </a:xfrm>
          <a:prstGeom prst="rect">
            <a:avLst/>
          </a:prstGeom>
        </p:spPr>
        <p:txBody>
          <a:bodyPr vert="horz" lIns="90763" tIns="45382" rIns="90763" bIns="45382"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72AA9106-1E5F-4221-96DD-1091D7E5D0C1}"/>
              </a:ext>
            </a:extLst>
          </p:cNvPr>
          <p:cNvSpPr>
            <a:spLocks noGrp="1"/>
          </p:cNvSpPr>
          <p:nvPr>
            <p:ph type="dt" sz="quarter" idx="1"/>
          </p:nvPr>
        </p:nvSpPr>
        <p:spPr>
          <a:xfrm>
            <a:off x="3814626" y="0"/>
            <a:ext cx="2919565" cy="493868"/>
          </a:xfrm>
          <a:prstGeom prst="rect">
            <a:avLst/>
          </a:prstGeom>
        </p:spPr>
        <p:txBody>
          <a:bodyPr vert="horz" lIns="90763" tIns="45382" rIns="90763" bIns="45382" rtlCol="0"/>
          <a:lstStyle>
            <a:lvl1pPr algn="r">
              <a:defRPr sz="1200"/>
            </a:lvl1pPr>
          </a:lstStyle>
          <a:p>
            <a:r>
              <a:rPr kumimoji="1" lang="ja-JP" altLang="en-US"/>
              <a:t>資料８　企画提案書作成ガイド</a:t>
            </a:r>
          </a:p>
        </p:txBody>
      </p:sp>
      <p:sp>
        <p:nvSpPr>
          <p:cNvPr id="4" name="フッター プレースホルダー 3">
            <a:extLst>
              <a:ext uri="{FF2B5EF4-FFF2-40B4-BE49-F238E27FC236}">
                <a16:creationId xmlns:a16="http://schemas.microsoft.com/office/drawing/2014/main" id="{F752DE40-98C2-48D8-8215-D6545C129FB0}"/>
              </a:ext>
            </a:extLst>
          </p:cNvPr>
          <p:cNvSpPr>
            <a:spLocks noGrp="1"/>
          </p:cNvSpPr>
          <p:nvPr>
            <p:ph type="ftr" sz="quarter" idx="2"/>
          </p:nvPr>
        </p:nvSpPr>
        <p:spPr>
          <a:xfrm>
            <a:off x="0" y="9372445"/>
            <a:ext cx="2919565" cy="493868"/>
          </a:xfrm>
          <a:prstGeom prst="rect">
            <a:avLst/>
          </a:prstGeom>
        </p:spPr>
        <p:txBody>
          <a:bodyPr vert="horz" lIns="90763" tIns="45382" rIns="90763" bIns="45382"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BADFBBE6-F9C8-4DFB-9743-32FA4DE86D96}"/>
              </a:ext>
            </a:extLst>
          </p:cNvPr>
          <p:cNvSpPr>
            <a:spLocks noGrp="1"/>
          </p:cNvSpPr>
          <p:nvPr>
            <p:ph type="sldNum" sz="quarter" idx="3"/>
          </p:nvPr>
        </p:nvSpPr>
        <p:spPr>
          <a:xfrm>
            <a:off x="3814626" y="9372445"/>
            <a:ext cx="2919565" cy="493868"/>
          </a:xfrm>
          <a:prstGeom prst="rect">
            <a:avLst/>
          </a:prstGeom>
        </p:spPr>
        <p:txBody>
          <a:bodyPr vert="horz" lIns="90763" tIns="45382" rIns="90763" bIns="45382" rtlCol="0" anchor="b"/>
          <a:lstStyle>
            <a:lvl1pPr algn="r">
              <a:defRPr sz="1200"/>
            </a:lvl1pPr>
          </a:lstStyle>
          <a:p>
            <a:fld id="{24FFACCF-1B1F-46A3-87F8-1BACF190E90E}" type="slidenum">
              <a:rPr kumimoji="1" lang="ja-JP" altLang="en-US" smtClean="0"/>
              <a:t>‹#›</a:t>
            </a:fld>
            <a:endParaRPr kumimoji="1" lang="ja-JP" altLang="en-US"/>
          </a:p>
        </p:txBody>
      </p:sp>
    </p:spTree>
    <p:extLst>
      <p:ext uri="{BB962C8B-B14F-4D97-AF65-F5344CB8AC3E}">
        <p14:creationId xmlns:p14="http://schemas.microsoft.com/office/powerpoint/2010/main" val="3454649649"/>
      </p:ext>
    </p:extLst>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565" cy="493868"/>
          </a:xfrm>
          <a:prstGeom prst="rect">
            <a:avLst/>
          </a:prstGeom>
        </p:spPr>
        <p:txBody>
          <a:bodyPr vert="horz" lIns="90763" tIns="45382" rIns="90763" bIns="4538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626" y="0"/>
            <a:ext cx="2919565" cy="493868"/>
          </a:xfrm>
          <a:prstGeom prst="rect">
            <a:avLst/>
          </a:prstGeom>
        </p:spPr>
        <p:txBody>
          <a:bodyPr vert="horz" lIns="90763" tIns="45382" rIns="90763" bIns="45382" rtlCol="0"/>
          <a:lstStyle>
            <a:lvl1pPr algn="r">
              <a:defRPr sz="1200"/>
            </a:lvl1pPr>
          </a:lstStyle>
          <a:p>
            <a:r>
              <a:rPr kumimoji="1" lang="ja-JP" altLang="en-US"/>
              <a:t>資料８　企画提案書作成ガイド</a:t>
            </a:r>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0763" tIns="45382" rIns="90763" bIns="45382" rtlCol="0" anchor="ctr"/>
          <a:lstStyle/>
          <a:p>
            <a:endParaRPr lang="ja-JP" altLang="en-US"/>
          </a:p>
        </p:txBody>
      </p:sp>
      <p:sp>
        <p:nvSpPr>
          <p:cNvPr id="5" name="ノート プレースホルダー 4"/>
          <p:cNvSpPr>
            <a:spLocks noGrp="1"/>
          </p:cNvSpPr>
          <p:nvPr>
            <p:ph type="body" sz="quarter" idx="3"/>
          </p:nvPr>
        </p:nvSpPr>
        <p:spPr>
          <a:xfrm>
            <a:off x="673262" y="4747760"/>
            <a:ext cx="5389240" cy="3884673"/>
          </a:xfrm>
          <a:prstGeom prst="rect">
            <a:avLst/>
          </a:prstGeom>
        </p:spPr>
        <p:txBody>
          <a:bodyPr vert="horz" lIns="90763" tIns="45382" rIns="90763" bIns="4538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2445"/>
            <a:ext cx="2919565" cy="493868"/>
          </a:xfrm>
          <a:prstGeom prst="rect">
            <a:avLst/>
          </a:prstGeom>
        </p:spPr>
        <p:txBody>
          <a:bodyPr vert="horz" lIns="90763" tIns="45382" rIns="90763" bIns="4538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626" y="9372445"/>
            <a:ext cx="2919565" cy="493868"/>
          </a:xfrm>
          <a:prstGeom prst="rect">
            <a:avLst/>
          </a:prstGeom>
        </p:spPr>
        <p:txBody>
          <a:bodyPr vert="horz" lIns="90763" tIns="45382" rIns="90763" bIns="45382" rtlCol="0" anchor="b"/>
          <a:lstStyle>
            <a:lvl1pPr algn="r">
              <a:defRPr sz="1200"/>
            </a:lvl1pPr>
          </a:lstStyle>
          <a:p>
            <a:fld id="{BA4B806E-F5CC-4AB6-BFC8-5018A5826F22}" type="slidenum">
              <a:rPr kumimoji="1" lang="ja-JP" altLang="en-US" smtClean="0"/>
              <a:t>‹#›</a:t>
            </a:fld>
            <a:endParaRPr kumimoji="1" lang="ja-JP" altLang="en-US"/>
          </a:p>
        </p:txBody>
      </p:sp>
    </p:spTree>
    <p:extLst>
      <p:ext uri="{BB962C8B-B14F-4D97-AF65-F5344CB8AC3E}">
        <p14:creationId xmlns:p14="http://schemas.microsoft.com/office/powerpoint/2010/main" val="2952746995"/>
      </p:ext>
    </p:extLst>
  </p:cSld>
  <p:clrMap bg1="lt1" tx1="dk1" bg2="lt2" tx2="dk2" accent1="accent1" accent2="accent2" accent3="accent3" accent4="accent4" accent5="accent5" accent6="accent6" hlink="hlink" folHlink="folHlink"/>
  <p:hf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BDEBB8-B6CC-4C68-B577-B9CCA825815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725B19E-8A32-4057-AA33-0439898384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7E744BF-B59C-496A-8C75-47561EAB3336}"/>
              </a:ext>
            </a:extLst>
          </p:cNvPr>
          <p:cNvSpPr>
            <a:spLocks noGrp="1"/>
          </p:cNvSpPr>
          <p:nvPr>
            <p:ph type="dt" sz="half" idx="10"/>
          </p:nvPr>
        </p:nvSpPr>
        <p:spPr/>
        <p:txBody>
          <a:bodyPr/>
          <a:lstStyle/>
          <a:p>
            <a:fld id="{4F009715-FB86-43AB-8D8B-2577AE99BC21}" type="datetime1">
              <a:rPr kumimoji="1" lang="ja-JP" altLang="en-US" smtClean="0"/>
              <a:t>2026/5/11</a:t>
            </a:fld>
            <a:endParaRPr kumimoji="1" lang="ja-JP" altLang="en-US"/>
          </a:p>
        </p:txBody>
      </p:sp>
      <p:sp>
        <p:nvSpPr>
          <p:cNvPr id="5" name="フッター プレースホルダー 4">
            <a:extLst>
              <a:ext uri="{FF2B5EF4-FFF2-40B4-BE49-F238E27FC236}">
                <a16:creationId xmlns:a16="http://schemas.microsoft.com/office/drawing/2014/main" id="{8B0F1CF3-FD4C-4DB5-BF1F-02D17357104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20E3899-9907-43C6-BDA3-5303FBC15782}"/>
              </a:ext>
            </a:extLst>
          </p:cNvPr>
          <p:cNvSpPr>
            <a:spLocks noGrp="1"/>
          </p:cNvSpPr>
          <p:nvPr>
            <p:ph type="sldNum" sz="quarter" idx="12"/>
          </p:nvPr>
        </p:nvSpPr>
        <p:spPr/>
        <p:txBody>
          <a:bodyPr/>
          <a:lstStyle/>
          <a:p>
            <a:fld id="{20176B32-2DB2-4A5B-8551-B5EA922D4143}" type="slidenum">
              <a:rPr kumimoji="1" lang="ja-JP" altLang="en-US" smtClean="0"/>
              <a:t>‹#›</a:t>
            </a:fld>
            <a:endParaRPr kumimoji="1" lang="ja-JP" altLang="en-US"/>
          </a:p>
        </p:txBody>
      </p:sp>
    </p:spTree>
    <p:extLst>
      <p:ext uri="{BB962C8B-B14F-4D97-AF65-F5344CB8AC3E}">
        <p14:creationId xmlns:p14="http://schemas.microsoft.com/office/powerpoint/2010/main" val="1717975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65C1C6-4A60-4787-A298-9F6A339EF77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F553D94-557C-40B3-A6AE-5BD1B5001EB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F8A1112-240B-46B3-98AD-4DFCC11E7B2E}"/>
              </a:ext>
            </a:extLst>
          </p:cNvPr>
          <p:cNvSpPr>
            <a:spLocks noGrp="1"/>
          </p:cNvSpPr>
          <p:nvPr>
            <p:ph type="dt" sz="half" idx="10"/>
          </p:nvPr>
        </p:nvSpPr>
        <p:spPr/>
        <p:txBody>
          <a:bodyPr/>
          <a:lstStyle/>
          <a:p>
            <a:fld id="{4EE5E354-438B-4083-94BA-C3553589C646}" type="datetime1">
              <a:rPr kumimoji="1" lang="ja-JP" altLang="en-US" smtClean="0"/>
              <a:t>2026/5/11</a:t>
            </a:fld>
            <a:endParaRPr kumimoji="1" lang="ja-JP" altLang="en-US"/>
          </a:p>
        </p:txBody>
      </p:sp>
      <p:sp>
        <p:nvSpPr>
          <p:cNvPr id="5" name="フッター プレースホルダー 4">
            <a:extLst>
              <a:ext uri="{FF2B5EF4-FFF2-40B4-BE49-F238E27FC236}">
                <a16:creationId xmlns:a16="http://schemas.microsoft.com/office/drawing/2014/main" id="{0DDE6C19-3282-4872-9247-437742C38F3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886F2FE-9782-43AF-AC29-B17435861D76}"/>
              </a:ext>
            </a:extLst>
          </p:cNvPr>
          <p:cNvSpPr>
            <a:spLocks noGrp="1"/>
          </p:cNvSpPr>
          <p:nvPr>
            <p:ph type="sldNum" sz="quarter" idx="12"/>
          </p:nvPr>
        </p:nvSpPr>
        <p:spPr/>
        <p:txBody>
          <a:bodyPr/>
          <a:lstStyle/>
          <a:p>
            <a:fld id="{20176B32-2DB2-4A5B-8551-B5EA922D4143}" type="slidenum">
              <a:rPr kumimoji="1" lang="ja-JP" altLang="en-US" smtClean="0"/>
              <a:t>‹#›</a:t>
            </a:fld>
            <a:endParaRPr kumimoji="1" lang="ja-JP" altLang="en-US"/>
          </a:p>
        </p:txBody>
      </p:sp>
    </p:spTree>
    <p:extLst>
      <p:ext uri="{BB962C8B-B14F-4D97-AF65-F5344CB8AC3E}">
        <p14:creationId xmlns:p14="http://schemas.microsoft.com/office/powerpoint/2010/main" val="2618715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D13A73D-DBE0-44CC-BED3-5265D9162FC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11039AC-D4D5-4CCB-A38E-B98CC8B7AD6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BC5554F-3A2A-4746-AB83-F25E952CE5D1}"/>
              </a:ext>
            </a:extLst>
          </p:cNvPr>
          <p:cNvSpPr>
            <a:spLocks noGrp="1"/>
          </p:cNvSpPr>
          <p:nvPr>
            <p:ph type="dt" sz="half" idx="10"/>
          </p:nvPr>
        </p:nvSpPr>
        <p:spPr/>
        <p:txBody>
          <a:bodyPr/>
          <a:lstStyle/>
          <a:p>
            <a:fld id="{18567B03-91CD-455F-8CEA-4CC90CD14E3F}" type="datetime1">
              <a:rPr kumimoji="1" lang="ja-JP" altLang="en-US" smtClean="0"/>
              <a:t>2026/5/11</a:t>
            </a:fld>
            <a:endParaRPr kumimoji="1" lang="ja-JP" altLang="en-US"/>
          </a:p>
        </p:txBody>
      </p:sp>
      <p:sp>
        <p:nvSpPr>
          <p:cNvPr id="5" name="フッター プレースホルダー 4">
            <a:extLst>
              <a:ext uri="{FF2B5EF4-FFF2-40B4-BE49-F238E27FC236}">
                <a16:creationId xmlns:a16="http://schemas.microsoft.com/office/drawing/2014/main" id="{0D19E94E-A69A-4E16-BB56-E2C1B8B0D48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4676A5D-9B62-4E7A-9FBC-6560832FEE20}"/>
              </a:ext>
            </a:extLst>
          </p:cNvPr>
          <p:cNvSpPr>
            <a:spLocks noGrp="1"/>
          </p:cNvSpPr>
          <p:nvPr>
            <p:ph type="sldNum" sz="quarter" idx="12"/>
          </p:nvPr>
        </p:nvSpPr>
        <p:spPr/>
        <p:txBody>
          <a:bodyPr/>
          <a:lstStyle/>
          <a:p>
            <a:fld id="{20176B32-2DB2-4A5B-8551-B5EA922D4143}" type="slidenum">
              <a:rPr kumimoji="1" lang="ja-JP" altLang="en-US" smtClean="0"/>
              <a:t>‹#›</a:t>
            </a:fld>
            <a:endParaRPr kumimoji="1" lang="ja-JP" altLang="en-US"/>
          </a:p>
        </p:txBody>
      </p:sp>
    </p:spTree>
    <p:extLst>
      <p:ext uri="{BB962C8B-B14F-4D97-AF65-F5344CB8AC3E}">
        <p14:creationId xmlns:p14="http://schemas.microsoft.com/office/powerpoint/2010/main" val="1509577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9D9794-C48A-491A-97DF-C6354E071DC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70FDD15-F084-44D9-85F1-4B4FB075A77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A038654-4DC3-4EC3-8F8C-25260310A769}"/>
              </a:ext>
            </a:extLst>
          </p:cNvPr>
          <p:cNvSpPr>
            <a:spLocks noGrp="1"/>
          </p:cNvSpPr>
          <p:nvPr>
            <p:ph type="dt" sz="half" idx="10"/>
          </p:nvPr>
        </p:nvSpPr>
        <p:spPr/>
        <p:txBody>
          <a:bodyPr/>
          <a:lstStyle/>
          <a:p>
            <a:fld id="{59833D89-E682-438F-A9C6-90DEC9C80597}" type="datetime1">
              <a:rPr kumimoji="1" lang="ja-JP" altLang="en-US" smtClean="0"/>
              <a:t>2026/5/11</a:t>
            </a:fld>
            <a:endParaRPr kumimoji="1" lang="ja-JP" altLang="en-US"/>
          </a:p>
        </p:txBody>
      </p:sp>
      <p:sp>
        <p:nvSpPr>
          <p:cNvPr id="5" name="フッター プレースホルダー 4">
            <a:extLst>
              <a:ext uri="{FF2B5EF4-FFF2-40B4-BE49-F238E27FC236}">
                <a16:creationId xmlns:a16="http://schemas.microsoft.com/office/drawing/2014/main" id="{7E9620AD-C700-4F05-93BF-DAEB0C6F167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27237A0-6332-4309-A6B5-64BFEA45C367}"/>
              </a:ext>
            </a:extLst>
          </p:cNvPr>
          <p:cNvSpPr>
            <a:spLocks noGrp="1"/>
          </p:cNvSpPr>
          <p:nvPr>
            <p:ph type="sldNum" sz="quarter" idx="12"/>
          </p:nvPr>
        </p:nvSpPr>
        <p:spPr/>
        <p:txBody>
          <a:bodyPr/>
          <a:lstStyle/>
          <a:p>
            <a:fld id="{20176B32-2DB2-4A5B-8551-B5EA922D4143}" type="slidenum">
              <a:rPr kumimoji="1" lang="ja-JP" altLang="en-US" smtClean="0"/>
              <a:t>‹#›</a:t>
            </a:fld>
            <a:endParaRPr kumimoji="1" lang="ja-JP" altLang="en-US"/>
          </a:p>
        </p:txBody>
      </p:sp>
    </p:spTree>
    <p:extLst>
      <p:ext uri="{BB962C8B-B14F-4D97-AF65-F5344CB8AC3E}">
        <p14:creationId xmlns:p14="http://schemas.microsoft.com/office/powerpoint/2010/main" val="1246989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F395B-CA21-49BC-8435-9C15D3A00A46}"/>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3D05C93-71A7-4CE5-AA9D-3B5C466C6F9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CED99D99-E593-4E75-B281-688BD92880D9}"/>
              </a:ext>
            </a:extLst>
          </p:cNvPr>
          <p:cNvSpPr>
            <a:spLocks noGrp="1"/>
          </p:cNvSpPr>
          <p:nvPr>
            <p:ph type="dt" sz="half" idx="10"/>
          </p:nvPr>
        </p:nvSpPr>
        <p:spPr/>
        <p:txBody>
          <a:bodyPr/>
          <a:lstStyle/>
          <a:p>
            <a:fld id="{45ABDBAC-B89A-4838-A213-55FF18AA2395}" type="datetime1">
              <a:rPr kumimoji="1" lang="ja-JP" altLang="en-US" smtClean="0"/>
              <a:t>2026/5/11</a:t>
            </a:fld>
            <a:endParaRPr kumimoji="1" lang="ja-JP" altLang="en-US"/>
          </a:p>
        </p:txBody>
      </p:sp>
      <p:sp>
        <p:nvSpPr>
          <p:cNvPr id="5" name="フッター プレースホルダー 4">
            <a:extLst>
              <a:ext uri="{FF2B5EF4-FFF2-40B4-BE49-F238E27FC236}">
                <a16:creationId xmlns:a16="http://schemas.microsoft.com/office/drawing/2014/main" id="{4F859A65-BF30-4349-822A-C87A9789C7C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4E2CB9D-442C-419A-B1A2-85099FD848CB}"/>
              </a:ext>
            </a:extLst>
          </p:cNvPr>
          <p:cNvSpPr>
            <a:spLocks noGrp="1"/>
          </p:cNvSpPr>
          <p:nvPr>
            <p:ph type="sldNum" sz="quarter" idx="12"/>
          </p:nvPr>
        </p:nvSpPr>
        <p:spPr/>
        <p:txBody>
          <a:bodyPr/>
          <a:lstStyle/>
          <a:p>
            <a:fld id="{20176B32-2DB2-4A5B-8551-B5EA922D4143}" type="slidenum">
              <a:rPr kumimoji="1" lang="ja-JP" altLang="en-US" smtClean="0"/>
              <a:t>‹#›</a:t>
            </a:fld>
            <a:endParaRPr kumimoji="1" lang="ja-JP" altLang="en-US"/>
          </a:p>
        </p:txBody>
      </p:sp>
    </p:spTree>
    <p:extLst>
      <p:ext uri="{BB962C8B-B14F-4D97-AF65-F5344CB8AC3E}">
        <p14:creationId xmlns:p14="http://schemas.microsoft.com/office/powerpoint/2010/main" val="881091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FC425B-B29D-480B-A1E7-07CC83208E7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F7D193F-5E42-48DA-A7C8-AC091D1BC9F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9E3BC41-CD0F-4A26-8425-6C36D0719EF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9CE6363-161C-4680-8D4F-FC40DA17BB12}"/>
              </a:ext>
            </a:extLst>
          </p:cNvPr>
          <p:cNvSpPr>
            <a:spLocks noGrp="1"/>
          </p:cNvSpPr>
          <p:nvPr>
            <p:ph type="dt" sz="half" idx="10"/>
          </p:nvPr>
        </p:nvSpPr>
        <p:spPr/>
        <p:txBody>
          <a:bodyPr/>
          <a:lstStyle/>
          <a:p>
            <a:fld id="{BA942EC3-CBAE-4BE5-8D7B-2157206863BD}" type="datetime1">
              <a:rPr kumimoji="1" lang="ja-JP" altLang="en-US" smtClean="0"/>
              <a:t>2026/5/11</a:t>
            </a:fld>
            <a:endParaRPr kumimoji="1" lang="ja-JP" altLang="en-US"/>
          </a:p>
        </p:txBody>
      </p:sp>
      <p:sp>
        <p:nvSpPr>
          <p:cNvPr id="6" name="フッター プレースホルダー 5">
            <a:extLst>
              <a:ext uri="{FF2B5EF4-FFF2-40B4-BE49-F238E27FC236}">
                <a16:creationId xmlns:a16="http://schemas.microsoft.com/office/drawing/2014/main" id="{3206C25C-F3A0-41DB-B2D4-8AFEE0CF668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D024A9E-40D5-4D30-8B62-8FAF24B536EA}"/>
              </a:ext>
            </a:extLst>
          </p:cNvPr>
          <p:cNvSpPr>
            <a:spLocks noGrp="1"/>
          </p:cNvSpPr>
          <p:nvPr>
            <p:ph type="sldNum" sz="quarter" idx="12"/>
          </p:nvPr>
        </p:nvSpPr>
        <p:spPr/>
        <p:txBody>
          <a:bodyPr/>
          <a:lstStyle/>
          <a:p>
            <a:fld id="{20176B32-2DB2-4A5B-8551-B5EA922D4143}" type="slidenum">
              <a:rPr kumimoji="1" lang="ja-JP" altLang="en-US" smtClean="0"/>
              <a:t>‹#›</a:t>
            </a:fld>
            <a:endParaRPr kumimoji="1" lang="ja-JP" altLang="en-US"/>
          </a:p>
        </p:txBody>
      </p:sp>
    </p:spTree>
    <p:extLst>
      <p:ext uri="{BB962C8B-B14F-4D97-AF65-F5344CB8AC3E}">
        <p14:creationId xmlns:p14="http://schemas.microsoft.com/office/powerpoint/2010/main" val="4140603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CF302C8-59B6-42B6-8182-1E02D7B238C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F7A89C2-7596-477F-ACB7-4CCA6055C1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072B489-B610-487C-9F83-49A2273667D4}"/>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2E98B6C-46DC-4B01-9B82-FA6B914E63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0192CA0-E4CC-469B-B551-9D8928B6B6C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76405E9-CE46-47FF-A09D-D33DEDFF41CA}"/>
              </a:ext>
            </a:extLst>
          </p:cNvPr>
          <p:cNvSpPr>
            <a:spLocks noGrp="1"/>
          </p:cNvSpPr>
          <p:nvPr>
            <p:ph type="dt" sz="half" idx="10"/>
          </p:nvPr>
        </p:nvSpPr>
        <p:spPr/>
        <p:txBody>
          <a:bodyPr/>
          <a:lstStyle/>
          <a:p>
            <a:fld id="{879BDCDE-F9BF-4C39-BAB0-846914399C44}" type="datetime1">
              <a:rPr kumimoji="1" lang="ja-JP" altLang="en-US" smtClean="0"/>
              <a:t>2026/5/11</a:t>
            </a:fld>
            <a:endParaRPr kumimoji="1" lang="ja-JP" altLang="en-US"/>
          </a:p>
        </p:txBody>
      </p:sp>
      <p:sp>
        <p:nvSpPr>
          <p:cNvPr id="8" name="フッター プレースホルダー 7">
            <a:extLst>
              <a:ext uri="{FF2B5EF4-FFF2-40B4-BE49-F238E27FC236}">
                <a16:creationId xmlns:a16="http://schemas.microsoft.com/office/drawing/2014/main" id="{AA2D7F99-8B12-424C-AA02-877D9500B8D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6D31830-724B-421D-8DEE-BB262C10EB95}"/>
              </a:ext>
            </a:extLst>
          </p:cNvPr>
          <p:cNvSpPr>
            <a:spLocks noGrp="1"/>
          </p:cNvSpPr>
          <p:nvPr>
            <p:ph type="sldNum" sz="quarter" idx="12"/>
          </p:nvPr>
        </p:nvSpPr>
        <p:spPr/>
        <p:txBody>
          <a:bodyPr/>
          <a:lstStyle/>
          <a:p>
            <a:fld id="{20176B32-2DB2-4A5B-8551-B5EA922D4143}" type="slidenum">
              <a:rPr kumimoji="1" lang="ja-JP" altLang="en-US" smtClean="0"/>
              <a:t>‹#›</a:t>
            </a:fld>
            <a:endParaRPr kumimoji="1" lang="ja-JP" altLang="en-US"/>
          </a:p>
        </p:txBody>
      </p:sp>
    </p:spTree>
    <p:extLst>
      <p:ext uri="{BB962C8B-B14F-4D97-AF65-F5344CB8AC3E}">
        <p14:creationId xmlns:p14="http://schemas.microsoft.com/office/powerpoint/2010/main" val="2842070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AD6224-27C6-4918-A415-0BD68E522FD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6F591ED-AB60-4DBB-B7B1-40315E4C1DB4}"/>
              </a:ext>
            </a:extLst>
          </p:cNvPr>
          <p:cNvSpPr>
            <a:spLocks noGrp="1"/>
          </p:cNvSpPr>
          <p:nvPr>
            <p:ph type="dt" sz="half" idx="10"/>
          </p:nvPr>
        </p:nvSpPr>
        <p:spPr/>
        <p:txBody>
          <a:bodyPr/>
          <a:lstStyle/>
          <a:p>
            <a:fld id="{2D206452-4D84-47DC-AB77-978165693415}" type="datetime1">
              <a:rPr kumimoji="1" lang="ja-JP" altLang="en-US" smtClean="0"/>
              <a:t>2026/5/11</a:t>
            </a:fld>
            <a:endParaRPr kumimoji="1" lang="ja-JP" altLang="en-US"/>
          </a:p>
        </p:txBody>
      </p:sp>
      <p:sp>
        <p:nvSpPr>
          <p:cNvPr id="4" name="フッター プレースホルダー 3">
            <a:extLst>
              <a:ext uri="{FF2B5EF4-FFF2-40B4-BE49-F238E27FC236}">
                <a16:creationId xmlns:a16="http://schemas.microsoft.com/office/drawing/2014/main" id="{0EDB073B-DB46-4DE9-94EA-57550054255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4856E27-588C-4F45-B03A-EE5FB5769D81}"/>
              </a:ext>
            </a:extLst>
          </p:cNvPr>
          <p:cNvSpPr>
            <a:spLocks noGrp="1"/>
          </p:cNvSpPr>
          <p:nvPr>
            <p:ph type="sldNum" sz="quarter" idx="12"/>
          </p:nvPr>
        </p:nvSpPr>
        <p:spPr/>
        <p:txBody>
          <a:bodyPr/>
          <a:lstStyle/>
          <a:p>
            <a:fld id="{20176B32-2DB2-4A5B-8551-B5EA922D4143}" type="slidenum">
              <a:rPr kumimoji="1" lang="ja-JP" altLang="en-US" smtClean="0"/>
              <a:t>‹#›</a:t>
            </a:fld>
            <a:endParaRPr kumimoji="1" lang="ja-JP" altLang="en-US"/>
          </a:p>
        </p:txBody>
      </p:sp>
    </p:spTree>
    <p:extLst>
      <p:ext uri="{BB962C8B-B14F-4D97-AF65-F5344CB8AC3E}">
        <p14:creationId xmlns:p14="http://schemas.microsoft.com/office/powerpoint/2010/main" val="1948917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3EBBF8D-73B3-49C4-813B-E01F5F6F2543}"/>
              </a:ext>
            </a:extLst>
          </p:cNvPr>
          <p:cNvSpPr>
            <a:spLocks noGrp="1"/>
          </p:cNvSpPr>
          <p:nvPr>
            <p:ph type="dt" sz="half" idx="10"/>
          </p:nvPr>
        </p:nvSpPr>
        <p:spPr/>
        <p:txBody>
          <a:bodyPr/>
          <a:lstStyle/>
          <a:p>
            <a:fld id="{D710019A-6826-4D11-83A1-69FEBB7ED9F0}" type="datetime1">
              <a:rPr kumimoji="1" lang="ja-JP" altLang="en-US" smtClean="0"/>
              <a:t>2026/5/11</a:t>
            </a:fld>
            <a:endParaRPr kumimoji="1" lang="ja-JP" altLang="en-US"/>
          </a:p>
        </p:txBody>
      </p:sp>
      <p:sp>
        <p:nvSpPr>
          <p:cNvPr id="3" name="フッター プレースホルダー 2">
            <a:extLst>
              <a:ext uri="{FF2B5EF4-FFF2-40B4-BE49-F238E27FC236}">
                <a16:creationId xmlns:a16="http://schemas.microsoft.com/office/drawing/2014/main" id="{19A82168-EAB7-42E1-AB6E-CF82A24C6A4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280CD49-3E99-42EB-B088-EA69613B71B3}"/>
              </a:ext>
            </a:extLst>
          </p:cNvPr>
          <p:cNvSpPr>
            <a:spLocks noGrp="1"/>
          </p:cNvSpPr>
          <p:nvPr>
            <p:ph type="sldNum" sz="quarter" idx="12"/>
          </p:nvPr>
        </p:nvSpPr>
        <p:spPr/>
        <p:txBody>
          <a:bodyPr/>
          <a:lstStyle/>
          <a:p>
            <a:fld id="{20176B32-2DB2-4A5B-8551-B5EA922D4143}" type="slidenum">
              <a:rPr kumimoji="1" lang="ja-JP" altLang="en-US" smtClean="0"/>
              <a:t>‹#›</a:t>
            </a:fld>
            <a:endParaRPr kumimoji="1" lang="ja-JP" altLang="en-US"/>
          </a:p>
        </p:txBody>
      </p:sp>
    </p:spTree>
    <p:extLst>
      <p:ext uri="{BB962C8B-B14F-4D97-AF65-F5344CB8AC3E}">
        <p14:creationId xmlns:p14="http://schemas.microsoft.com/office/powerpoint/2010/main" val="2134431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3B6F34-8F6D-48E0-A8F2-B6760E22394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CCB1AAC-99DB-4692-BD4D-608C8C9AB3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AF137FE-0685-4D66-A449-1C9A983022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5AA2892-1C34-4A5F-976A-CC0BC0134AD5}"/>
              </a:ext>
            </a:extLst>
          </p:cNvPr>
          <p:cNvSpPr>
            <a:spLocks noGrp="1"/>
          </p:cNvSpPr>
          <p:nvPr>
            <p:ph type="dt" sz="half" idx="10"/>
          </p:nvPr>
        </p:nvSpPr>
        <p:spPr/>
        <p:txBody>
          <a:bodyPr/>
          <a:lstStyle/>
          <a:p>
            <a:fld id="{94AD2430-2668-40B0-8C68-CCB7EAC55941}" type="datetime1">
              <a:rPr kumimoji="1" lang="ja-JP" altLang="en-US" smtClean="0"/>
              <a:t>2026/5/11</a:t>
            </a:fld>
            <a:endParaRPr kumimoji="1" lang="ja-JP" altLang="en-US"/>
          </a:p>
        </p:txBody>
      </p:sp>
      <p:sp>
        <p:nvSpPr>
          <p:cNvPr id="6" name="フッター プレースホルダー 5">
            <a:extLst>
              <a:ext uri="{FF2B5EF4-FFF2-40B4-BE49-F238E27FC236}">
                <a16:creationId xmlns:a16="http://schemas.microsoft.com/office/drawing/2014/main" id="{A2E88028-74EB-4771-B363-3540776B69A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EABC369-EE09-4A7B-8DC4-C4D8D13EE976}"/>
              </a:ext>
            </a:extLst>
          </p:cNvPr>
          <p:cNvSpPr>
            <a:spLocks noGrp="1"/>
          </p:cNvSpPr>
          <p:nvPr>
            <p:ph type="sldNum" sz="quarter" idx="12"/>
          </p:nvPr>
        </p:nvSpPr>
        <p:spPr/>
        <p:txBody>
          <a:bodyPr/>
          <a:lstStyle/>
          <a:p>
            <a:fld id="{20176B32-2DB2-4A5B-8551-B5EA922D4143}" type="slidenum">
              <a:rPr kumimoji="1" lang="ja-JP" altLang="en-US" smtClean="0"/>
              <a:t>‹#›</a:t>
            </a:fld>
            <a:endParaRPr kumimoji="1" lang="ja-JP" altLang="en-US"/>
          </a:p>
        </p:txBody>
      </p:sp>
    </p:spTree>
    <p:extLst>
      <p:ext uri="{BB962C8B-B14F-4D97-AF65-F5344CB8AC3E}">
        <p14:creationId xmlns:p14="http://schemas.microsoft.com/office/powerpoint/2010/main" val="3314046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CD0913-1E76-41FA-8641-0C7447D3283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00545B7-D12B-4C4A-AD3F-B6AD8EE2FC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7FA60288-EE78-4EB4-A90C-2450A24D9C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EBCFE39-AEC7-4A22-9C52-3B4455960112}"/>
              </a:ext>
            </a:extLst>
          </p:cNvPr>
          <p:cNvSpPr>
            <a:spLocks noGrp="1"/>
          </p:cNvSpPr>
          <p:nvPr>
            <p:ph type="dt" sz="half" idx="10"/>
          </p:nvPr>
        </p:nvSpPr>
        <p:spPr/>
        <p:txBody>
          <a:bodyPr/>
          <a:lstStyle/>
          <a:p>
            <a:fld id="{35FD181E-CACF-48C6-8F26-0B05D993CF06}" type="datetime1">
              <a:rPr kumimoji="1" lang="ja-JP" altLang="en-US" smtClean="0"/>
              <a:t>2026/5/11</a:t>
            </a:fld>
            <a:endParaRPr kumimoji="1" lang="ja-JP" altLang="en-US"/>
          </a:p>
        </p:txBody>
      </p:sp>
      <p:sp>
        <p:nvSpPr>
          <p:cNvPr id="6" name="フッター プレースホルダー 5">
            <a:extLst>
              <a:ext uri="{FF2B5EF4-FFF2-40B4-BE49-F238E27FC236}">
                <a16:creationId xmlns:a16="http://schemas.microsoft.com/office/drawing/2014/main" id="{BB011F86-25BC-470C-891F-20DDEDEB5EF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8A2124E-E165-4DAA-A139-8882388D4982}"/>
              </a:ext>
            </a:extLst>
          </p:cNvPr>
          <p:cNvSpPr>
            <a:spLocks noGrp="1"/>
          </p:cNvSpPr>
          <p:nvPr>
            <p:ph type="sldNum" sz="quarter" idx="12"/>
          </p:nvPr>
        </p:nvSpPr>
        <p:spPr/>
        <p:txBody>
          <a:bodyPr/>
          <a:lstStyle/>
          <a:p>
            <a:fld id="{20176B32-2DB2-4A5B-8551-B5EA922D4143}" type="slidenum">
              <a:rPr kumimoji="1" lang="ja-JP" altLang="en-US" smtClean="0"/>
              <a:t>‹#›</a:t>
            </a:fld>
            <a:endParaRPr kumimoji="1" lang="ja-JP" altLang="en-US"/>
          </a:p>
        </p:txBody>
      </p:sp>
    </p:spTree>
    <p:extLst>
      <p:ext uri="{BB962C8B-B14F-4D97-AF65-F5344CB8AC3E}">
        <p14:creationId xmlns:p14="http://schemas.microsoft.com/office/powerpoint/2010/main" val="3098484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EA6CB02-90A7-410D-A980-97FDD13DAB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DD2D825-5B5F-4795-B746-F25F35BE5F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20FC20D-32F1-4DEE-A775-25B0988EAA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1FA7AF-7BF7-4EF2-9F7D-E3775B5A7AFE}" type="datetime1">
              <a:rPr kumimoji="1" lang="ja-JP" altLang="en-US" smtClean="0"/>
              <a:t>2026/5/11</a:t>
            </a:fld>
            <a:endParaRPr kumimoji="1" lang="ja-JP" altLang="en-US"/>
          </a:p>
        </p:txBody>
      </p:sp>
      <p:sp>
        <p:nvSpPr>
          <p:cNvPr id="5" name="フッター プレースホルダー 4">
            <a:extLst>
              <a:ext uri="{FF2B5EF4-FFF2-40B4-BE49-F238E27FC236}">
                <a16:creationId xmlns:a16="http://schemas.microsoft.com/office/drawing/2014/main" id="{DAF42D0D-6E27-40F4-BD64-26916F51A0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EC74106-A8E3-42CD-A93D-5494C336D0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176B32-2DB2-4A5B-8551-B5EA922D4143}" type="slidenum">
              <a:rPr kumimoji="1" lang="ja-JP" altLang="en-US" smtClean="0"/>
              <a:t>‹#›</a:t>
            </a:fld>
            <a:endParaRPr kumimoji="1" lang="ja-JP" altLang="en-US"/>
          </a:p>
        </p:txBody>
      </p:sp>
      <p:cxnSp>
        <p:nvCxnSpPr>
          <p:cNvPr id="8" name="直線コネクタ 7">
            <a:extLst>
              <a:ext uri="{FF2B5EF4-FFF2-40B4-BE49-F238E27FC236}">
                <a16:creationId xmlns:a16="http://schemas.microsoft.com/office/drawing/2014/main" id="{2363F466-750A-4DD9-BB46-48E35A7D16F7}"/>
              </a:ext>
            </a:extLst>
          </p:cNvPr>
          <p:cNvCxnSpPr/>
          <p:nvPr userDrawn="1"/>
        </p:nvCxnSpPr>
        <p:spPr>
          <a:xfrm>
            <a:off x="0" y="554181"/>
            <a:ext cx="12192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5606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FC911F1B-F987-4BF5-A556-91FD632D9C2E}"/>
              </a:ext>
            </a:extLst>
          </p:cNvPr>
          <p:cNvSpPr txBox="1"/>
          <p:nvPr/>
        </p:nvSpPr>
        <p:spPr>
          <a:xfrm>
            <a:off x="797708" y="2337579"/>
            <a:ext cx="10511481" cy="1444178"/>
          </a:xfrm>
          <a:prstGeom prst="rect">
            <a:avLst/>
          </a:prstGeom>
          <a:noFill/>
        </p:spPr>
        <p:txBody>
          <a:bodyPr wrap="square" rtlCol="0">
            <a:spAutoFit/>
          </a:bodyPr>
          <a:lstStyle/>
          <a:p>
            <a:pPr algn="ctr">
              <a:lnSpc>
                <a:spcPct val="150000"/>
              </a:lnSpc>
            </a:pPr>
            <a:r>
              <a:rPr lang="zh-TW" altLang="en-US" sz="3200" b="1" dirty="0">
                <a:latin typeface="BIZ UDPゴシック" panose="020B0400000000000000" pitchFamily="50" charset="-128"/>
                <a:ea typeface="BIZ UDPゴシック" panose="020B0400000000000000" pitchFamily="50" charset="-128"/>
              </a:rPr>
              <a:t>生駒市地域経済循環創造事業補助金</a:t>
            </a:r>
            <a:r>
              <a:rPr lang="ja-JP" altLang="en-US" sz="3200" b="1" dirty="0">
                <a:latin typeface="BIZ UDPゴシック" panose="020B0400000000000000" pitchFamily="50" charset="-128"/>
                <a:ea typeface="BIZ UDPゴシック" panose="020B0400000000000000" pitchFamily="50" charset="-128"/>
              </a:rPr>
              <a:t>に係る</a:t>
            </a:r>
          </a:p>
          <a:p>
            <a:pPr algn="ctr">
              <a:lnSpc>
                <a:spcPct val="150000"/>
              </a:lnSpc>
            </a:pPr>
            <a:r>
              <a:rPr kumimoji="1" lang="ja-JP" altLang="en-US" sz="3200" b="1" dirty="0">
                <a:latin typeface="BIZ UDPゴシック" panose="020B0400000000000000" pitchFamily="50" charset="-128"/>
                <a:ea typeface="BIZ UDPゴシック" panose="020B0400000000000000" pitchFamily="50" charset="-128"/>
              </a:rPr>
              <a:t>企画提案書作成ガイド</a:t>
            </a:r>
          </a:p>
        </p:txBody>
      </p:sp>
      <p:sp>
        <p:nvSpPr>
          <p:cNvPr id="2" name="スライド番号プレースホルダー 1">
            <a:extLst>
              <a:ext uri="{FF2B5EF4-FFF2-40B4-BE49-F238E27FC236}">
                <a16:creationId xmlns:a16="http://schemas.microsoft.com/office/drawing/2014/main" id="{E2BEC72C-3D3D-4BA9-9330-88CA934FBE50}"/>
              </a:ext>
            </a:extLst>
          </p:cNvPr>
          <p:cNvSpPr>
            <a:spLocks noGrp="1"/>
          </p:cNvSpPr>
          <p:nvPr>
            <p:ph type="sldNum" sz="quarter" idx="12"/>
          </p:nvPr>
        </p:nvSpPr>
        <p:spPr/>
        <p:txBody>
          <a:bodyPr/>
          <a:lstStyle/>
          <a:p>
            <a:fld id="{20176B32-2DB2-4A5B-8551-B5EA922D4143}" type="slidenum">
              <a:rPr kumimoji="1" lang="ja-JP" altLang="en-US" smtClean="0"/>
              <a:t>1</a:t>
            </a:fld>
            <a:endParaRPr kumimoji="1" lang="ja-JP" altLang="en-US"/>
          </a:p>
        </p:txBody>
      </p:sp>
    </p:spTree>
    <p:extLst>
      <p:ext uri="{BB962C8B-B14F-4D97-AF65-F5344CB8AC3E}">
        <p14:creationId xmlns:p14="http://schemas.microsoft.com/office/powerpoint/2010/main" val="4278648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6D18E8D-F32B-46FF-A18B-15C829DF5B17}"/>
              </a:ext>
            </a:extLst>
          </p:cNvPr>
          <p:cNvSpPr txBox="1"/>
          <p:nvPr/>
        </p:nvSpPr>
        <p:spPr>
          <a:xfrm>
            <a:off x="371128" y="1110637"/>
            <a:ext cx="11449744" cy="4984185"/>
          </a:xfrm>
          <a:prstGeom prst="rect">
            <a:avLst/>
          </a:prstGeom>
          <a:noFill/>
        </p:spPr>
        <p:txBody>
          <a:bodyPr wrap="square" rtlCol="0">
            <a:spAutoFit/>
          </a:bodyPr>
          <a:lstStyle/>
          <a:p>
            <a:pPr marL="269875" indent="-269875">
              <a:lnSpc>
                <a:spcPct val="150000"/>
              </a:lnSpc>
              <a:buFont typeface="+mj-lt"/>
              <a:buAutoNum type="arabicPeriod"/>
            </a:pPr>
            <a:r>
              <a:rPr lang="ja-JP" altLang="en-US" sz="2400" dirty="0">
                <a:latin typeface="BIZ UDPゴシック" panose="020B0400000000000000" pitchFamily="50" charset="-128"/>
                <a:ea typeface="BIZ UDPゴシック" panose="020B0400000000000000" pitchFamily="50" charset="-128"/>
              </a:rPr>
              <a:t>「</a:t>
            </a:r>
            <a:r>
              <a:rPr lang="zh-TW" altLang="en-US" sz="2400" dirty="0">
                <a:latin typeface="BIZ UDPゴシック" panose="020B0400000000000000" pitchFamily="50" charset="-128"/>
                <a:ea typeface="BIZ UDPゴシック" panose="020B0400000000000000" pitchFamily="50" charset="-128"/>
              </a:rPr>
              <a:t>地域経済循環創造事業実施計画書</a:t>
            </a:r>
            <a:r>
              <a:rPr lang="ja-JP" altLang="en-US" sz="2400" dirty="0">
                <a:latin typeface="BIZ UDPゴシック" panose="020B0400000000000000" pitchFamily="50" charset="-128"/>
                <a:ea typeface="BIZ UDPゴシック" panose="020B0400000000000000" pitchFamily="50" charset="-128"/>
              </a:rPr>
              <a:t>」、「</a:t>
            </a:r>
            <a:r>
              <a:rPr lang="zh-TW" altLang="en-US" sz="2400" dirty="0">
                <a:latin typeface="BIZ UDPゴシック" panose="020B0400000000000000" pitchFamily="50" charset="-128"/>
                <a:ea typeface="BIZ UDPゴシック" panose="020B0400000000000000" pitchFamily="50" charset="-128"/>
              </a:rPr>
              <a:t>生駒市地域経済循環創造事業補助金実施要領</a:t>
            </a:r>
            <a:r>
              <a:rPr lang="ja-JP" altLang="en-US" sz="2400" dirty="0">
                <a:latin typeface="BIZ UDPゴシック" panose="020B0400000000000000" pitchFamily="50" charset="-128"/>
                <a:ea typeface="BIZ UDPゴシック" panose="020B0400000000000000" pitchFamily="50" charset="-128"/>
              </a:rPr>
              <a:t>」を踏まえた上で、本企画提案書を作成してください。</a:t>
            </a:r>
            <a:endParaRPr lang="en-US" altLang="ja-JP" sz="2400" dirty="0">
              <a:latin typeface="BIZ UDPゴシック" panose="020B0400000000000000" pitchFamily="50" charset="-128"/>
              <a:ea typeface="BIZ UDPゴシック" panose="020B0400000000000000" pitchFamily="50" charset="-128"/>
            </a:endParaRPr>
          </a:p>
          <a:p>
            <a:pPr marL="269875" indent="-269875">
              <a:lnSpc>
                <a:spcPct val="150000"/>
              </a:lnSpc>
              <a:buFont typeface="+mj-lt"/>
              <a:buAutoNum type="arabicPeriod"/>
            </a:pPr>
            <a:r>
              <a:rPr lang="ja-JP" altLang="en-US" sz="2400" dirty="0">
                <a:latin typeface="BIZ UDPゴシック" panose="020B0400000000000000" pitchFamily="50" charset="-128"/>
                <a:ea typeface="BIZ UDPゴシック" panose="020B0400000000000000" pitchFamily="50" charset="-128"/>
              </a:rPr>
              <a:t>ページ数は、表紙・目次を除いて２０ページ以内としてください。</a:t>
            </a:r>
          </a:p>
          <a:p>
            <a:pPr marL="269875" indent="-269875">
              <a:lnSpc>
                <a:spcPct val="150000"/>
              </a:lnSpc>
              <a:buFont typeface="+mj-lt"/>
              <a:buAutoNum type="arabicPeriod"/>
            </a:pPr>
            <a:r>
              <a:rPr lang="ja-JP" altLang="en-US" sz="2400" dirty="0">
                <a:latin typeface="BIZ UDPゴシック" panose="020B0400000000000000" pitchFamily="50" charset="-128"/>
                <a:ea typeface="BIZ UDPゴシック" panose="020B0400000000000000" pitchFamily="50" charset="-128"/>
              </a:rPr>
              <a:t>用紙の規格は、Ａ４判を基本とします。ただし、全体スケジュールについてのみＡ３判を認めますが、その際はＡ４判に合うように折り込んでください。なお、用紙の向きについては、縦か横のどちらかに統一してください。モノクロ、カラーは問いません。</a:t>
            </a:r>
          </a:p>
          <a:p>
            <a:pPr>
              <a:lnSpc>
                <a:spcPct val="150000"/>
              </a:lnSpc>
            </a:pPr>
            <a:r>
              <a:rPr lang="ja-JP" altLang="en-US" sz="2400" dirty="0">
                <a:latin typeface="BIZ UDPゴシック" panose="020B0400000000000000" pitchFamily="50" charset="-128"/>
                <a:ea typeface="BIZ UDPゴシック" panose="020B0400000000000000" pitchFamily="50" charset="-128"/>
              </a:rPr>
              <a:t>４．複数の応募又は複数の企画提案書を提出することはできません。</a:t>
            </a:r>
          </a:p>
          <a:p>
            <a:pPr marL="269875" indent="-269875">
              <a:lnSpc>
                <a:spcPct val="150000"/>
              </a:lnSpc>
              <a:buFont typeface="+mj-lt"/>
              <a:buAutoNum type="arabicPeriod" startAt="5"/>
            </a:pPr>
            <a:r>
              <a:rPr lang="ja-JP" altLang="en-US" sz="2400" dirty="0">
                <a:latin typeface="BIZ UDPゴシック" panose="020B0400000000000000" pitchFamily="50" charset="-128"/>
                <a:ea typeface="BIZ UDPゴシック" panose="020B0400000000000000" pitchFamily="50" charset="-128"/>
              </a:rPr>
              <a:t>正本と副本の内容は、字体・色等を含め全て同一としてください。ただし、正本と副本が識別できるよう提出してください。</a:t>
            </a:r>
            <a:endParaRPr lang="en-US" altLang="ja-JP" sz="2400" dirty="0">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4C86F0A7-E233-42E2-A216-95D857425CCD}"/>
              </a:ext>
            </a:extLst>
          </p:cNvPr>
          <p:cNvSpPr txBox="1"/>
          <p:nvPr/>
        </p:nvSpPr>
        <p:spPr>
          <a:xfrm>
            <a:off x="306827" y="124039"/>
            <a:ext cx="5753498" cy="461665"/>
          </a:xfrm>
          <a:prstGeom prst="rect">
            <a:avLst/>
          </a:prstGeom>
          <a:noFill/>
        </p:spPr>
        <p:txBody>
          <a:bodyPr wrap="none" rtlCol="0">
            <a:spAutoFit/>
          </a:bodyPr>
          <a:lstStyle/>
          <a:p>
            <a:r>
              <a:rPr kumimoji="1" lang="ja-JP" altLang="en-US" sz="2400" b="1" dirty="0">
                <a:latin typeface="HG丸ｺﾞｼｯｸM-PRO" panose="020F0600000000000000" pitchFamily="50" charset="-128"/>
                <a:ea typeface="HG丸ｺﾞｼｯｸM-PRO" panose="020F0600000000000000" pitchFamily="50" charset="-128"/>
              </a:rPr>
              <a:t>企画提案書作成にあたっての留意事項</a:t>
            </a:r>
            <a:r>
              <a:rPr lang="ja-JP" altLang="en-US" sz="2400" b="1" dirty="0">
                <a:latin typeface="HG丸ｺﾞｼｯｸM-PRO" panose="020F0600000000000000" pitchFamily="50" charset="-128"/>
                <a:ea typeface="HG丸ｺﾞｼｯｸM-PRO" panose="020F0600000000000000" pitchFamily="50" charset="-128"/>
              </a:rPr>
              <a:t>①</a:t>
            </a:r>
            <a:endParaRPr kumimoji="1" lang="ja-JP" altLang="en-US" sz="2400" b="1" dirty="0">
              <a:latin typeface="HG丸ｺﾞｼｯｸM-PRO" panose="020F0600000000000000" pitchFamily="50" charset="-128"/>
              <a:ea typeface="HG丸ｺﾞｼｯｸM-PRO" panose="020F0600000000000000" pitchFamily="50" charset="-128"/>
            </a:endParaRPr>
          </a:p>
        </p:txBody>
      </p:sp>
      <p:sp>
        <p:nvSpPr>
          <p:cNvPr id="4" name="スライド番号プレースホルダー 3">
            <a:extLst>
              <a:ext uri="{FF2B5EF4-FFF2-40B4-BE49-F238E27FC236}">
                <a16:creationId xmlns:a16="http://schemas.microsoft.com/office/drawing/2014/main" id="{F5D0D61A-2334-4A99-ABC3-041B087BFC1A}"/>
              </a:ext>
            </a:extLst>
          </p:cNvPr>
          <p:cNvSpPr>
            <a:spLocks noGrp="1"/>
          </p:cNvSpPr>
          <p:nvPr>
            <p:ph type="sldNum" sz="quarter" idx="12"/>
          </p:nvPr>
        </p:nvSpPr>
        <p:spPr/>
        <p:txBody>
          <a:bodyPr/>
          <a:lstStyle/>
          <a:p>
            <a:fld id="{20176B32-2DB2-4A5B-8551-B5EA922D4143}" type="slidenum">
              <a:rPr kumimoji="1" lang="ja-JP" altLang="en-US" smtClean="0"/>
              <a:t>2</a:t>
            </a:fld>
            <a:endParaRPr kumimoji="1" lang="ja-JP" altLang="en-US"/>
          </a:p>
        </p:txBody>
      </p:sp>
    </p:spTree>
    <p:extLst>
      <p:ext uri="{BB962C8B-B14F-4D97-AF65-F5344CB8AC3E}">
        <p14:creationId xmlns:p14="http://schemas.microsoft.com/office/powerpoint/2010/main" val="2912458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6D18E8D-F32B-46FF-A18B-15C829DF5B17}"/>
              </a:ext>
            </a:extLst>
          </p:cNvPr>
          <p:cNvSpPr txBox="1"/>
          <p:nvPr/>
        </p:nvSpPr>
        <p:spPr>
          <a:xfrm>
            <a:off x="306827" y="997975"/>
            <a:ext cx="11571906" cy="5122684"/>
          </a:xfrm>
          <a:prstGeom prst="rect">
            <a:avLst/>
          </a:prstGeom>
          <a:noFill/>
        </p:spPr>
        <p:txBody>
          <a:bodyPr wrap="square" rtlCol="0">
            <a:spAutoFit/>
          </a:bodyPr>
          <a:lstStyle/>
          <a:p>
            <a:pPr marL="342900" indent="-342900">
              <a:lnSpc>
                <a:spcPct val="200000"/>
              </a:lnSpc>
              <a:buFont typeface="Arial" panose="020B0604020202020204" pitchFamily="34" charset="0"/>
              <a:buChar char="•"/>
            </a:pPr>
            <a:r>
              <a:rPr kumimoji="1" lang="ja-JP" altLang="en-US" sz="2400" dirty="0">
                <a:latin typeface="BIZ UDPゴシック" panose="020B0400000000000000" pitchFamily="50" charset="-128"/>
                <a:ea typeface="BIZ UDPゴシック" panose="020B0400000000000000" pitchFamily="50" charset="-128"/>
              </a:rPr>
              <a:t>企画提案書スライドを作成いただく際に、必ず踏まえて頂きたい事項を</a:t>
            </a:r>
            <a:r>
              <a:rPr kumimoji="1" lang="en-US" altLang="ja-JP" sz="2400" b="1" dirty="0">
                <a:latin typeface="HG丸ｺﾞｼｯｸM-PRO" panose="020F0600000000000000" pitchFamily="50" charset="-128"/>
                <a:ea typeface="HG丸ｺﾞｼｯｸM-PRO" panose="020F0600000000000000" pitchFamily="50" charset="-128"/>
              </a:rPr>
              <a:t>【</a:t>
            </a:r>
            <a:r>
              <a:rPr kumimoji="1" lang="ja-JP" altLang="en-US" sz="2400" b="1" dirty="0">
                <a:latin typeface="HG丸ｺﾞｼｯｸM-PRO" panose="020F0600000000000000" pitchFamily="50" charset="-128"/>
                <a:ea typeface="HG丸ｺﾞｼｯｸM-PRO" panose="020F0600000000000000" pitchFamily="50" charset="-128"/>
              </a:rPr>
              <a:t>タイトル</a:t>
            </a:r>
            <a:r>
              <a:rPr kumimoji="1" lang="en-US" altLang="ja-JP" sz="2400" b="1" dirty="0">
                <a:latin typeface="HG丸ｺﾞｼｯｸM-PRO" panose="020F0600000000000000" pitchFamily="50" charset="-128"/>
                <a:ea typeface="HG丸ｺﾞｼｯｸM-PRO" panose="020F0600000000000000" pitchFamily="50" charset="-128"/>
              </a:rPr>
              <a:t>】</a:t>
            </a:r>
            <a:r>
              <a:rPr kumimoji="1" lang="ja-JP" altLang="en-US" sz="2400" b="1" dirty="0">
                <a:latin typeface="HG丸ｺﾞｼｯｸM-PRO" panose="020F0600000000000000" pitchFamily="50" charset="-128"/>
                <a:ea typeface="HG丸ｺﾞｼｯｸM-PRO" panose="020F0600000000000000" pitchFamily="50" charset="-128"/>
              </a:rPr>
              <a:t>と</a:t>
            </a:r>
            <a:r>
              <a:rPr kumimoji="1" lang="en-US" altLang="ja-JP" sz="2400" b="1" dirty="0">
                <a:latin typeface="BIZ UDPゴシック" panose="020B0400000000000000" pitchFamily="50" charset="-128"/>
                <a:ea typeface="BIZ UDPゴシック" panose="020B0400000000000000" pitchFamily="50" charset="-128"/>
              </a:rPr>
              <a:t>【</a:t>
            </a:r>
            <a:r>
              <a:rPr kumimoji="1" lang="ja-JP" altLang="en-US" sz="2400" b="1" dirty="0">
                <a:latin typeface="BIZ UDPゴシック" panose="020B0400000000000000" pitchFamily="50" charset="-128"/>
                <a:ea typeface="BIZ UDPゴシック" panose="020B0400000000000000" pitchFamily="50" charset="-128"/>
              </a:rPr>
              <a:t>ガイド</a:t>
            </a:r>
            <a:r>
              <a:rPr kumimoji="1" lang="en-US" altLang="ja-JP" sz="2400" b="1" dirty="0">
                <a:latin typeface="BIZ UDPゴシック" panose="020B0400000000000000" pitchFamily="50" charset="-128"/>
                <a:ea typeface="BIZ UDPゴシック" panose="020B0400000000000000" pitchFamily="50" charset="-128"/>
              </a:rPr>
              <a:t>】</a:t>
            </a:r>
            <a:r>
              <a:rPr kumimoji="1" lang="ja-JP" altLang="en-US" sz="2400" dirty="0">
                <a:latin typeface="BIZ UDPゴシック" panose="020B0400000000000000" pitchFamily="50" charset="-128"/>
                <a:ea typeface="BIZ UDPゴシック" panose="020B0400000000000000" pitchFamily="50" charset="-128"/>
              </a:rPr>
              <a:t>として表記しております</a:t>
            </a:r>
            <a:r>
              <a:rPr lang="ja-JP" altLang="en-US" sz="2400" dirty="0">
                <a:latin typeface="BIZ UDPゴシック" panose="020B0400000000000000" pitchFamily="50" charset="-128"/>
                <a:ea typeface="BIZ UDPゴシック" panose="020B0400000000000000" pitchFamily="50" charset="-128"/>
              </a:rPr>
              <a:t>。</a:t>
            </a:r>
            <a:endParaRPr lang="en-US" altLang="ja-JP" sz="2400" dirty="0">
              <a:latin typeface="BIZ UDPゴシック" panose="020B0400000000000000" pitchFamily="50" charset="-128"/>
              <a:ea typeface="BIZ UDPゴシック" panose="020B0400000000000000" pitchFamily="50" charset="-128"/>
            </a:endParaRPr>
          </a:p>
          <a:p>
            <a:pPr marL="342900" indent="-342900">
              <a:lnSpc>
                <a:spcPct val="200000"/>
              </a:lnSpc>
              <a:buFont typeface="Arial" panose="020B0604020202020204" pitchFamily="34" charset="0"/>
              <a:buChar char="•"/>
            </a:pPr>
            <a:r>
              <a:rPr lang="ja-JP" altLang="en-US" sz="2400" dirty="0">
                <a:latin typeface="BIZ UDPゴシック" panose="020B0400000000000000" pitchFamily="50" charset="-128"/>
                <a:ea typeface="BIZ UDPゴシック" panose="020B0400000000000000" pitchFamily="50" charset="-128"/>
              </a:rPr>
              <a:t>企画提案書の各スライドに、次ページ以降に</a:t>
            </a:r>
            <a:r>
              <a:rPr kumimoji="1" lang="en-US" altLang="ja-JP" sz="2400" b="1" dirty="0">
                <a:latin typeface="HG丸ｺﾞｼｯｸM-PRO" panose="020F0600000000000000" pitchFamily="50" charset="-128"/>
                <a:ea typeface="HG丸ｺﾞｼｯｸM-PRO" panose="020F0600000000000000" pitchFamily="50" charset="-128"/>
              </a:rPr>
              <a:t>【</a:t>
            </a:r>
            <a:r>
              <a:rPr kumimoji="1" lang="ja-JP" altLang="en-US" sz="2400" b="1" dirty="0">
                <a:latin typeface="HG丸ｺﾞｼｯｸM-PRO" panose="020F0600000000000000" pitchFamily="50" charset="-128"/>
                <a:ea typeface="HG丸ｺﾞｼｯｸM-PRO" panose="020F0600000000000000" pitchFamily="50" charset="-128"/>
              </a:rPr>
              <a:t>タイトル</a:t>
            </a:r>
            <a:r>
              <a:rPr kumimoji="1" lang="en-US" altLang="ja-JP" sz="2400" b="1" dirty="0">
                <a:latin typeface="HG丸ｺﾞｼｯｸM-PRO" panose="020F0600000000000000" pitchFamily="50" charset="-128"/>
                <a:ea typeface="HG丸ｺﾞｼｯｸM-PRO" panose="020F0600000000000000" pitchFamily="50" charset="-128"/>
              </a:rPr>
              <a:t>】</a:t>
            </a:r>
            <a:r>
              <a:rPr kumimoji="1" lang="ja-JP" altLang="en-US" sz="2400" b="1" dirty="0">
                <a:latin typeface="HG丸ｺﾞｼｯｸM-PRO" panose="020F0600000000000000" pitchFamily="50" charset="-128"/>
                <a:ea typeface="HG丸ｺﾞｼｯｸM-PRO" panose="020F0600000000000000" pitchFamily="50" charset="-128"/>
              </a:rPr>
              <a:t>と</a:t>
            </a:r>
            <a:r>
              <a:rPr kumimoji="1" lang="en-US" altLang="ja-JP" sz="2400" b="1" dirty="0">
                <a:latin typeface="BIZ UDPゴシック" panose="020B0400000000000000" pitchFamily="50" charset="-128"/>
                <a:ea typeface="BIZ UDPゴシック" panose="020B0400000000000000" pitchFamily="50" charset="-128"/>
              </a:rPr>
              <a:t>【</a:t>
            </a:r>
            <a:r>
              <a:rPr lang="ja-JP" altLang="en-US" sz="2400" b="1" dirty="0">
                <a:latin typeface="BIZ UDPゴシック" panose="020B0400000000000000" pitchFamily="50" charset="-128"/>
                <a:ea typeface="BIZ UDPゴシック" panose="020B0400000000000000" pitchFamily="50" charset="-128"/>
              </a:rPr>
              <a:t>ガイド</a:t>
            </a:r>
            <a:r>
              <a:rPr lang="en-US" altLang="ja-JP" sz="2400" b="1" dirty="0">
                <a:latin typeface="BIZ UDPゴシック" panose="020B0400000000000000" pitchFamily="50" charset="-128"/>
                <a:ea typeface="BIZ UDPゴシック" panose="020B0400000000000000" pitchFamily="50" charset="-128"/>
              </a:rPr>
              <a:t>】</a:t>
            </a:r>
            <a:r>
              <a:rPr lang="ja-JP" altLang="en-US" sz="2400" dirty="0">
                <a:latin typeface="BIZ UDPゴシック" panose="020B0400000000000000" pitchFamily="50" charset="-128"/>
                <a:ea typeface="BIZ UDPゴシック" panose="020B0400000000000000" pitchFamily="50" charset="-128"/>
              </a:rPr>
              <a:t>の記載内容を踏まえ各スライドを作成してください。</a:t>
            </a:r>
            <a:r>
              <a:rPr kumimoji="1" lang="en-US" altLang="ja-JP" sz="2400" b="1" dirty="0">
                <a:latin typeface="HG丸ｺﾞｼｯｸM-PRO" panose="020F0600000000000000" pitchFamily="50" charset="-128"/>
                <a:ea typeface="HG丸ｺﾞｼｯｸM-PRO" panose="020F0600000000000000" pitchFamily="50" charset="-128"/>
              </a:rPr>
              <a:t> </a:t>
            </a:r>
          </a:p>
          <a:p>
            <a:pPr marL="342900" indent="-342900">
              <a:lnSpc>
                <a:spcPct val="200000"/>
              </a:lnSpc>
              <a:buFont typeface="Arial" panose="020B0604020202020204" pitchFamily="34" charset="0"/>
              <a:buChar char="•"/>
            </a:pPr>
            <a:r>
              <a:rPr kumimoji="1" lang="en-US" altLang="ja-JP" sz="2400" b="1" dirty="0">
                <a:latin typeface="HG丸ｺﾞｼｯｸM-PRO" panose="020F0600000000000000" pitchFamily="50" charset="-128"/>
                <a:ea typeface="HG丸ｺﾞｼｯｸM-PRO" panose="020F0600000000000000" pitchFamily="50" charset="-128"/>
              </a:rPr>
              <a:t>【</a:t>
            </a:r>
            <a:r>
              <a:rPr kumimoji="1" lang="ja-JP" altLang="en-US" sz="2400" b="1" dirty="0">
                <a:latin typeface="HG丸ｺﾞｼｯｸM-PRO" panose="020F0600000000000000" pitchFamily="50" charset="-128"/>
                <a:ea typeface="HG丸ｺﾞｼｯｸM-PRO" panose="020F0600000000000000" pitchFamily="50" charset="-128"/>
              </a:rPr>
              <a:t>タイトル</a:t>
            </a:r>
            <a:r>
              <a:rPr kumimoji="1" lang="en-US" altLang="ja-JP" sz="2400" b="1" dirty="0">
                <a:latin typeface="HG丸ｺﾞｼｯｸM-PRO" panose="020F0600000000000000" pitchFamily="50" charset="-128"/>
                <a:ea typeface="HG丸ｺﾞｼｯｸM-PRO" panose="020F0600000000000000" pitchFamily="50" charset="-128"/>
              </a:rPr>
              <a:t>】</a:t>
            </a:r>
            <a:r>
              <a:rPr kumimoji="1" lang="ja-JP" altLang="en-US" sz="2400" b="1" dirty="0">
                <a:latin typeface="HG丸ｺﾞｼｯｸM-PRO" panose="020F0600000000000000" pitchFamily="50" charset="-128"/>
                <a:ea typeface="HG丸ｺﾞｼｯｸM-PRO" panose="020F0600000000000000" pitchFamily="50" charset="-128"/>
              </a:rPr>
              <a:t>と</a:t>
            </a:r>
            <a:r>
              <a:rPr lang="en-US" altLang="ja-JP" sz="2400" b="1" dirty="0">
                <a:latin typeface="BIZ UDPゴシック" panose="020B0400000000000000" pitchFamily="50" charset="-128"/>
                <a:ea typeface="BIZ UDPゴシック" panose="020B0400000000000000" pitchFamily="50" charset="-128"/>
              </a:rPr>
              <a:t>【</a:t>
            </a:r>
            <a:r>
              <a:rPr lang="ja-JP" altLang="en-US" sz="2400" b="1" dirty="0">
                <a:latin typeface="BIZ UDPゴシック" panose="020B0400000000000000" pitchFamily="50" charset="-128"/>
                <a:ea typeface="BIZ UDPゴシック" panose="020B0400000000000000" pitchFamily="50" charset="-128"/>
              </a:rPr>
              <a:t>ガイド</a:t>
            </a:r>
            <a:r>
              <a:rPr lang="en-US" altLang="ja-JP" sz="2400" b="1" dirty="0">
                <a:latin typeface="BIZ UDPゴシック" panose="020B0400000000000000" pitchFamily="50" charset="-128"/>
                <a:ea typeface="BIZ UDPゴシック" panose="020B0400000000000000" pitchFamily="50" charset="-128"/>
              </a:rPr>
              <a:t>】</a:t>
            </a:r>
            <a:r>
              <a:rPr lang="ja-JP" altLang="en-US" sz="2400" dirty="0">
                <a:latin typeface="BIZ UDPゴシック" panose="020B0400000000000000" pitchFamily="50" charset="-128"/>
                <a:ea typeface="BIZ UDPゴシック" panose="020B0400000000000000" pitchFamily="50" charset="-128"/>
              </a:rPr>
              <a:t>以外の部分については、</a:t>
            </a:r>
            <a:r>
              <a:rPr lang="ja-JP" altLang="en-US" sz="2400" b="1" u="sng" dirty="0">
                <a:latin typeface="BIZ UDPゴシック" panose="020B0400000000000000" pitchFamily="50" charset="-128"/>
                <a:ea typeface="BIZ UDPゴシック" panose="020B0400000000000000" pitchFamily="50" charset="-128"/>
              </a:rPr>
              <a:t>本市が指定するページの範囲内</a:t>
            </a:r>
            <a:r>
              <a:rPr lang="en-US" altLang="ja-JP" sz="2400" b="1" u="sng" dirty="0">
                <a:latin typeface="BIZ UDPゴシック" panose="020B0400000000000000" pitchFamily="50" charset="-128"/>
                <a:ea typeface="BIZ UDPゴシック" panose="020B0400000000000000" pitchFamily="50" charset="-128"/>
              </a:rPr>
              <a:t>【</a:t>
            </a:r>
            <a:r>
              <a:rPr lang="ja-JP" altLang="en-US" sz="2400" b="1" u="sng" dirty="0">
                <a:latin typeface="BIZ UDPゴシック" panose="020B0400000000000000" pitchFamily="50" charset="-128"/>
                <a:ea typeface="BIZ UDPゴシック" panose="020B0400000000000000" pitchFamily="50" charset="-128"/>
              </a:rPr>
              <a:t>２０ページ以内</a:t>
            </a:r>
            <a:r>
              <a:rPr lang="en-US" altLang="ja-JP" sz="2400" b="1" u="sng" dirty="0">
                <a:latin typeface="BIZ UDPゴシック" panose="020B0400000000000000" pitchFamily="50" charset="-128"/>
                <a:ea typeface="BIZ UDPゴシック" panose="020B0400000000000000" pitchFamily="50" charset="-128"/>
              </a:rPr>
              <a:t>】</a:t>
            </a:r>
            <a:r>
              <a:rPr lang="ja-JP" altLang="en-US" sz="2400" dirty="0">
                <a:latin typeface="BIZ UDPゴシック" panose="020B0400000000000000" pitchFamily="50" charset="-128"/>
                <a:ea typeface="BIZ UDPゴシック" panose="020B0400000000000000" pitchFamily="50" charset="-128"/>
              </a:rPr>
              <a:t>で、</a:t>
            </a:r>
            <a:r>
              <a:rPr kumimoji="1" lang="ja-JP" altLang="en-US" sz="2400" dirty="0">
                <a:latin typeface="BIZ UDPゴシック" panose="020B0400000000000000" pitchFamily="50" charset="-128"/>
                <a:ea typeface="BIZ UDPゴシック" panose="020B0400000000000000" pitchFamily="50" charset="-128"/>
              </a:rPr>
              <a:t>貴社からご提案いただける内容をご自由に各スライドへ盛り込んでください。</a:t>
            </a:r>
            <a:endParaRPr kumimoji="1" lang="en-US" altLang="ja-JP" sz="2400" dirty="0">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4C86F0A7-E233-42E2-A216-95D857425CCD}"/>
              </a:ext>
            </a:extLst>
          </p:cNvPr>
          <p:cNvSpPr txBox="1"/>
          <p:nvPr/>
        </p:nvSpPr>
        <p:spPr>
          <a:xfrm>
            <a:off x="306827" y="124039"/>
            <a:ext cx="5753498" cy="461665"/>
          </a:xfrm>
          <a:prstGeom prst="rect">
            <a:avLst/>
          </a:prstGeom>
          <a:noFill/>
        </p:spPr>
        <p:txBody>
          <a:bodyPr wrap="none" rtlCol="0">
            <a:spAutoFit/>
          </a:bodyPr>
          <a:lstStyle/>
          <a:p>
            <a:r>
              <a:rPr kumimoji="1" lang="ja-JP" altLang="en-US" sz="2400" b="1" dirty="0">
                <a:latin typeface="HG丸ｺﾞｼｯｸM-PRO" panose="020F0600000000000000" pitchFamily="50" charset="-128"/>
                <a:ea typeface="HG丸ｺﾞｼｯｸM-PRO" panose="020F0600000000000000" pitchFamily="50" charset="-128"/>
              </a:rPr>
              <a:t>企画提案書作成にあたっての留意事項②</a:t>
            </a:r>
          </a:p>
        </p:txBody>
      </p:sp>
      <p:sp>
        <p:nvSpPr>
          <p:cNvPr id="4" name="スライド番号プレースホルダー 3">
            <a:extLst>
              <a:ext uri="{FF2B5EF4-FFF2-40B4-BE49-F238E27FC236}">
                <a16:creationId xmlns:a16="http://schemas.microsoft.com/office/drawing/2014/main" id="{8351B420-7D48-4764-A94C-92DBFD1E71DC}"/>
              </a:ext>
            </a:extLst>
          </p:cNvPr>
          <p:cNvSpPr>
            <a:spLocks noGrp="1"/>
          </p:cNvSpPr>
          <p:nvPr>
            <p:ph type="sldNum" sz="quarter" idx="12"/>
          </p:nvPr>
        </p:nvSpPr>
        <p:spPr/>
        <p:txBody>
          <a:bodyPr/>
          <a:lstStyle/>
          <a:p>
            <a:fld id="{20176B32-2DB2-4A5B-8551-B5EA922D4143}" type="slidenum">
              <a:rPr kumimoji="1" lang="ja-JP" altLang="en-US" smtClean="0"/>
              <a:t>3</a:t>
            </a:fld>
            <a:endParaRPr kumimoji="1" lang="ja-JP" altLang="en-US"/>
          </a:p>
        </p:txBody>
      </p:sp>
    </p:spTree>
    <p:extLst>
      <p:ext uri="{BB962C8B-B14F-4D97-AF65-F5344CB8AC3E}">
        <p14:creationId xmlns:p14="http://schemas.microsoft.com/office/powerpoint/2010/main" val="1990247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9934A7DB-F35D-4A07-808C-E80F955A1243}"/>
              </a:ext>
            </a:extLst>
          </p:cNvPr>
          <p:cNvSpPr txBox="1"/>
          <p:nvPr/>
        </p:nvSpPr>
        <p:spPr>
          <a:xfrm>
            <a:off x="306827" y="124039"/>
            <a:ext cx="4001416" cy="461665"/>
          </a:xfrm>
          <a:prstGeom prst="rect">
            <a:avLst/>
          </a:prstGeom>
          <a:noFill/>
        </p:spPr>
        <p:txBody>
          <a:bodyPr wrap="none" rtlCol="0">
            <a:spAutoFit/>
          </a:bodyPr>
          <a:lstStyle/>
          <a:p>
            <a:r>
              <a:rPr lang="en-US" altLang="ja-JP" sz="2400" b="1" dirty="0">
                <a:latin typeface="HG丸ｺﾞｼｯｸM-PRO" panose="020F0600000000000000" pitchFamily="50" charset="-128"/>
                <a:ea typeface="HG丸ｺﾞｼｯｸM-PRO" panose="020F0600000000000000" pitchFamily="50" charset="-128"/>
              </a:rPr>
              <a:t>【</a:t>
            </a:r>
            <a:r>
              <a:rPr lang="ja-JP" altLang="en-US" sz="2400" b="1" dirty="0">
                <a:latin typeface="HG丸ｺﾞｼｯｸM-PRO" panose="020F0600000000000000" pitchFamily="50" charset="-128"/>
                <a:ea typeface="HG丸ｺﾞｼｯｸM-PRO" panose="020F0600000000000000" pitchFamily="50" charset="-128"/>
              </a:rPr>
              <a:t>タイトル</a:t>
            </a:r>
            <a:r>
              <a:rPr lang="en-US" altLang="ja-JP" sz="2400" b="1" dirty="0">
                <a:latin typeface="HG丸ｺﾞｼｯｸM-PRO" panose="020F0600000000000000" pitchFamily="50" charset="-128"/>
                <a:ea typeface="HG丸ｺﾞｼｯｸM-PRO" panose="020F0600000000000000" pitchFamily="50" charset="-128"/>
              </a:rPr>
              <a:t>】 </a:t>
            </a:r>
            <a:r>
              <a:rPr lang="ja-JP" altLang="en-US" sz="2400" b="1" dirty="0">
                <a:latin typeface="HG丸ｺﾞｼｯｸM-PRO" panose="020F0600000000000000" pitchFamily="50" charset="-128"/>
                <a:ea typeface="HG丸ｺﾞｼｯｸM-PRO" panose="020F0600000000000000" pitchFamily="50" charset="-128"/>
              </a:rPr>
              <a:t>１．事業計画</a:t>
            </a:r>
          </a:p>
        </p:txBody>
      </p:sp>
      <p:sp>
        <p:nvSpPr>
          <p:cNvPr id="5" name="テキスト ボックス 4">
            <a:extLst>
              <a:ext uri="{FF2B5EF4-FFF2-40B4-BE49-F238E27FC236}">
                <a16:creationId xmlns:a16="http://schemas.microsoft.com/office/drawing/2014/main" id="{050B3042-B174-43D5-8615-BD9C552A06A4}"/>
              </a:ext>
            </a:extLst>
          </p:cNvPr>
          <p:cNvSpPr txBox="1"/>
          <p:nvPr/>
        </p:nvSpPr>
        <p:spPr>
          <a:xfrm>
            <a:off x="365759" y="858130"/>
            <a:ext cx="11316342" cy="6092181"/>
          </a:xfrm>
          <a:prstGeom prst="rect">
            <a:avLst/>
          </a:prstGeom>
          <a:noFill/>
        </p:spPr>
        <p:txBody>
          <a:bodyPr wrap="square" rtlCol="0">
            <a:spAutoFit/>
          </a:bodyPr>
          <a:lstStyle/>
          <a:p>
            <a:pPr>
              <a:lnSpc>
                <a:spcPct val="150000"/>
              </a:lnSpc>
            </a:pPr>
            <a:r>
              <a:rPr lang="en-US" altLang="ja-JP" sz="2400" b="1" dirty="0">
                <a:latin typeface="BIZ UDPゴシック" panose="020B0400000000000000" pitchFamily="50" charset="-128"/>
                <a:ea typeface="BIZ UDPゴシック" panose="020B0400000000000000" pitchFamily="50" charset="-128"/>
              </a:rPr>
              <a:t>【</a:t>
            </a:r>
            <a:r>
              <a:rPr lang="ja-JP" altLang="en-US" sz="2400" b="1" dirty="0">
                <a:latin typeface="BIZ UDPゴシック" panose="020B0400000000000000" pitchFamily="50" charset="-128"/>
                <a:ea typeface="BIZ UDPゴシック" panose="020B0400000000000000" pitchFamily="50" charset="-128"/>
              </a:rPr>
              <a:t>ガイド</a:t>
            </a:r>
            <a:r>
              <a:rPr lang="en-US" altLang="ja-JP" sz="2400" b="1" dirty="0">
                <a:latin typeface="BIZ UDPゴシック" panose="020B0400000000000000" pitchFamily="50" charset="-128"/>
                <a:ea typeface="BIZ UDPゴシック" panose="020B0400000000000000" pitchFamily="50" charset="-128"/>
              </a:rPr>
              <a:t>】</a:t>
            </a:r>
            <a:endParaRPr kumimoji="1" lang="en-US" altLang="ja-JP" sz="24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2400" dirty="0">
                <a:latin typeface="BIZ UDPゴシック" panose="020B0400000000000000" pitchFamily="50" charset="-128"/>
                <a:ea typeface="BIZ UDPゴシック" panose="020B0400000000000000" pitchFamily="50" charset="-128"/>
              </a:rPr>
              <a:t>以下を踏まえてスライドを作成してください。</a:t>
            </a:r>
            <a:endParaRPr kumimoji="1"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r>
              <a:rPr lang="ja-JP" altLang="en-US" sz="2400" dirty="0">
                <a:latin typeface="BIZ UDPゴシック" panose="020B0400000000000000" pitchFamily="50" charset="-128"/>
                <a:ea typeface="BIZ UDPゴシック" panose="020B0400000000000000" pitchFamily="50" charset="-128"/>
              </a:rPr>
              <a:t>事業概要と事業戦略</a:t>
            </a:r>
            <a:endParaRPr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r>
              <a:rPr lang="ja-JP" altLang="en-US" sz="2400" dirty="0">
                <a:latin typeface="BIZ UDPゴシック" panose="020B0400000000000000" pitchFamily="50" charset="-128"/>
                <a:ea typeface="BIZ UDPゴシック" panose="020B0400000000000000" pitchFamily="50" charset="-128"/>
              </a:rPr>
              <a:t>事業の金額についての根拠</a:t>
            </a:r>
            <a:endParaRPr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r>
              <a:rPr kumimoji="1" lang="ja-JP" altLang="en-US" sz="2400" dirty="0">
                <a:latin typeface="BIZ UDPゴシック" panose="020B0400000000000000" pitchFamily="50" charset="-128"/>
                <a:ea typeface="BIZ UDPゴシック" panose="020B0400000000000000" pitchFamily="50" charset="-128"/>
              </a:rPr>
              <a:t>事業の実施予定地の確保</a:t>
            </a:r>
            <a:endParaRPr kumimoji="1"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r>
              <a:rPr kumimoji="1" lang="ja-JP" altLang="en-US" sz="2400" dirty="0">
                <a:latin typeface="BIZ UDPゴシック" panose="020B0400000000000000" pitchFamily="50" charset="-128"/>
                <a:ea typeface="BIZ UDPゴシック" panose="020B0400000000000000" pitchFamily="50" charset="-128"/>
              </a:rPr>
              <a:t>事業のスケジュール</a:t>
            </a:r>
            <a:endParaRPr kumimoji="1"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r>
              <a:rPr lang="ja-JP" altLang="en-US" sz="2400" dirty="0">
                <a:latin typeface="BIZ UDPゴシック" panose="020B0400000000000000" pitchFamily="50" charset="-128"/>
                <a:ea typeface="BIZ UDPゴシック" panose="020B0400000000000000" pitchFamily="50" charset="-128"/>
              </a:rPr>
              <a:t>地域人材の雇用計画及び育成計画</a:t>
            </a:r>
            <a:endParaRPr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r>
              <a:rPr lang="ja-JP" altLang="en-US" sz="2400" dirty="0">
                <a:latin typeface="BIZ UDPゴシック" panose="020B0400000000000000" pitchFamily="50" charset="-128"/>
                <a:ea typeface="BIZ UDPゴシック" panose="020B0400000000000000" pitchFamily="50" charset="-128"/>
              </a:rPr>
              <a:t>事業に内在するリスク及びリスク回避策</a:t>
            </a:r>
            <a:endParaRPr kumimoji="1"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r>
              <a:rPr lang="ja-JP" altLang="en-US" sz="2400" dirty="0">
                <a:latin typeface="BIZ UDPゴシック" panose="020B0400000000000000" pitchFamily="50" charset="-128"/>
                <a:ea typeface="BIZ UDPゴシック" panose="020B0400000000000000" pitchFamily="50" charset="-128"/>
              </a:rPr>
              <a:t>上記についての手段・方法・内容等</a:t>
            </a:r>
            <a:endParaRPr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endParaRPr kumimoji="1"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endParaRPr lang="en-US" altLang="ja-JP" sz="2400" dirty="0">
              <a:latin typeface="BIZ UDPゴシック" panose="020B0400000000000000" pitchFamily="50" charset="-128"/>
              <a:ea typeface="BIZ UDPゴシック" panose="020B0400000000000000" pitchFamily="50" charset="-128"/>
            </a:endParaRPr>
          </a:p>
        </p:txBody>
      </p:sp>
      <p:sp>
        <p:nvSpPr>
          <p:cNvPr id="2" name="スライド番号プレースホルダー 1">
            <a:extLst>
              <a:ext uri="{FF2B5EF4-FFF2-40B4-BE49-F238E27FC236}">
                <a16:creationId xmlns:a16="http://schemas.microsoft.com/office/drawing/2014/main" id="{3C583B6A-50A5-439C-8D51-A4FD3FD12AD7}"/>
              </a:ext>
            </a:extLst>
          </p:cNvPr>
          <p:cNvSpPr>
            <a:spLocks noGrp="1"/>
          </p:cNvSpPr>
          <p:nvPr>
            <p:ph type="sldNum" sz="quarter" idx="12"/>
          </p:nvPr>
        </p:nvSpPr>
        <p:spPr/>
        <p:txBody>
          <a:bodyPr/>
          <a:lstStyle/>
          <a:p>
            <a:fld id="{20176B32-2DB2-4A5B-8551-B5EA922D4143}" type="slidenum">
              <a:rPr kumimoji="1" lang="ja-JP" altLang="en-US" smtClean="0"/>
              <a:t>4</a:t>
            </a:fld>
            <a:endParaRPr kumimoji="1" lang="ja-JP" altLang="en-US"/>
          </a:p>
        </p:txBody>
      </p:sp>
    </p:spTree>
    <p:extLst>
      <p:ext uri="{BB962C8B-B14F-4D97-AF65-F5344CB8AC3E}">
        <p14:creationId xmlns:p14="http://schemas.microsoft.com/office/powerpoint/2010/main" val="95372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9934A7DB-F35D-4A07-808C-E80F955A1243}"/>
              </a:ext>
            </a:extLst>
          </p:cNvPr>
          <p:cNvSpPr txBox="1"/>
          <p:nvPr/>
        </p:nvSpPr>
        <p:spPr>
          <a:xfrm>
            <a:off x="306827" y="124039"/>
            <a:ext cx="5238935" cy="461665"/>
          </a:xfrm>
          <a:prstGeom prst="rect">
            <a:avLst/>
          </a:prstGeom>
          <a:noFill/>
        </p:spPr>
        <p:txBody>
          <a:bodyPr wrap="none" rtlCol="0">
            <a:spAutoFit/>
          </a:bodyPr>
          <a:lstStyle/>
          <a:p>
            <a:r>
              <a:rPr lang="en-US" altLang="ja-JP" sz="2400" b="1" dirty="0">
                <a:latin typeface="HG丸ｺﾞｼｯｸM-PRO" panose="020F0600000000000000" pitchFamily="50" charset="-128"/>
                <a:ea typeface="HG丸ｺﾞｼｯｸM-PRO" panose="020F0600000000000000" pitchFamily="50" charset="-128"/>
              </a:rPr>
              <a:t>【</a:t>
            </a:r>
            <a:r>
              <a:rPr lang="ja-JP" altLang="en-US" sz="2400" b="1" dirty="0">
                <a:latin typeface="HG丸ｺﾞｼｯｸM-PRO" panose="020F0600000000000000" pitchFamily="50" charset="-128"/>
                <a:ea typeface="HG丸ｺﾞｼｯｸM-PRO" panose="020F0600000000000000" pitchFamily="50" charset="-128"/>
              </a:rPr>
              <a:t>タイトル</a:t>
            </a:r>
            <a:r>
              <a:rPr lang="en-US" altLang="ja-JP" sz="2400" b="1" dirty="0">
                <a:latin typeface="HG丸ｺﾞｼｯｸM-PRO" panose="020F0600000000000000" pitchFamily="50" charset="-128"/>
                <a:ea typeface="HG丸ｺﾞｼｯｸM-PRO" panose="020F0600000000000000" pitchFamily="50" charset="-128"/>
              </a:rPr>
              <a:t>】 </a:t>
            </a:r>
            <a:r>
              <a:rPr lang="ja-JP" altLang="en-US" sz="2400" b="1" dirty="0">
                <a:latin typeface="HG丸ｺﾞｼｯｸM-PRO" panose="020F0600000000000000" pitchFamily="50" charset="-128"/>
                <a:ea typeface="HG丸ｺﾞｼｯｸM-PRO" panose="020F0600000000000000" pitchFamily="50" charset="-128"/>
              </a:rPr>
              <a:t>２．新規性・モデル性</a:t>
            </a:r>
          </a:p>
        </p:txBody>
      </p:sp>
      <p:sp>
        <p:nvSpPr>
          <p:cNvPr id="5" name="テキスト ボックス 4">
            <a:extLst>
              <a:ext uri="{FF2B5EF4-FFF2-40B4-BE49-F238E27FC236}">
                <a16:creationId xmlns:a16="http://schemas.microsoft.com/office/drawing/2014/main" id="{050B3042-B174-43D5-8615-BD9C552A06A4}"/>
              </a:ext>
            </a:extLst>
          </p:cNvPr>
          <p:cNvSpPr txBox="1"/>
          <p:nvPr/>
        </p:nvSpPr>
        <p:spPr>
          <a:xfrm>
            <a:off x="365759" y="858130"/>
            <a:ext cx="11316342" cy="3876189"/>
          </a:xfrm>
          <a:prstGeom prst="rect">
            <a:avLst/>
          </a:prstGeom>
          <a:noFill/>
        </p:spPr>
        <p:txBody>
          <a:bodyPr wrap="square" rtlCol="0">
            <a:spAutoFit/>
          </a:bodyPr>
          <a:lstStyle/>
          <a:p>
            <a:pPr>
              <a:lnSpc>
                <a:spcPct val="150000"/>
              </a:lnSpc>
            </a:pPr>
            <a:r>
              <a:rPr lang="en-US" altLang="ja-JP" sz="2400" b="1" dirty="0">
                <a:latin typeface="BIZ UDPゴシック" panose="020B0400000000000000" pitchFamily="50" charset="-128"/>
                <a:ea typeface="BIZ UDPゴシック" panose="020B0400000000000000" pitchFamily="50" charset="-128"/>
              </a:rPr>
              <a:t>【</a:t>
            </a:r>
            <a:r>
              <a:rPr lang="ja-JP" altLang="en-US" sz="2400" b="1" dirty="0">
                <a:latin typeface="BIZ UDPゴシック" panose="020B0400000000000000" pitchFamily="50" charset="-128"/>
                <a:ea typeface="BIZ UDPゴシック" panose="020B0400000000000000" pitchFamily="50" charset="-128"/>
              </a:rPr>
              <a:t>ガイド</a:t>
            </a:r>
            <a:r>
              <a:rPr lang="en-US" altLang="ja-JP" sz="2400" b="1" dirty="0">
                <a:latin typeface="BIZ UDPゴシック" panose="020B0400000000000000" pitchFamily="50" charset="-128"/>
                <a:ea typeface="BIZ UDPゴシック" panose="020B0400000000000000" pitchFamily="50" charset="-128"/>
              </a:rPr>
              <a:t>】</a:t>
            </a:r>
            <a:endParaRPr kumimoji="1" lang="en-US" altLang="ja-JP" sz="24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2400" dirty="0">
                <a:latin typeface="BIZ UDPゴシック" panose="020B0400000000000000" pitchFamily="50" charset="-128"/>
                <a:ea typeface="BIZ UDPゴシック" panose="020B0400000000000000" pitchFamily="50" charset="-128"/>
              </a:rPr>
              <a:t>以下を踏まえてスライドを作成してください。</a:t>
            </a:r>
            <a:endParaRPr kumimoji="1"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r>
              <a:rPr lang="ja-JP" altLang="en-US" sz="2400" dirty="0">
                <a:latin typeface="BIZ UDPゴシック" panose="020B0400000000000000" pitchFamily="50" charset="-128"/>
                <a:ea typeface="BIZ UDPゴシック" panose="020B0400000000000000" pitchFamily="50" charset="-128"/>
              </a:rPr>
              <a:t>既存ビジネスと違い新規ビジネスであるか</a:t>
            </a:r>
            <a:endParaRPr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r>
              <a:rPr lang="ja-JP" altLang="en-US" sz="2400" dirty="0">
                <a:latin typeface="BIZ UDPゴシック" panose="020B0400000000000000" pitchFamily="50" charset="-128"/>
                <a:ea typeface="BIZ UDPゴシック" panose="020B0400000000000000" pitchFamily="50" charset="-128"/>
              </a:rPr>
              <a:t>商品・サービス内容の特徴、強みが他自治体のモデルとなるか</a:t>
            </a:r>
            <a:endParaRPr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r>
              <a:rPr lang="ja-JP" altLang="en-US" sz="2400" dirty="0">
                <a:latin typeface="BIZ UDPゴシック" panose="020B0400000000000000" pitchFamily="50" charset="-128"/>
                <a:ea typeface="BIZ UDPゴシック" panose="020B0400000000000000" pitchFamily="50" charset="-128"/>
              </a:rPr>
              <a:t>上記についての手段・方法・内容等</a:t>
            </a:r>
            <a:endParaRPr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endParaRPr kumimoji="1"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endParaRPr lang="en-US" altLang="ja-JP" sz="2400" dirty="0">
              <a:latin typeface="BIZ UDPゴシック" panose="020B0400000000000000" pitchFamily="50" charset="-128"/>
              <a:ea typeface="BIZ UDPゴシック" panose="020B0400000000000000" pitchFamily="50" charset="-128"/>
            </a:endParaRPr>
          </a:p>
        </p:txBody>
      </p:sp>
      <p:sp>
        <p:nvSpPr>
          <p:cNvPr id="2" name="スライド番号プレースホルダー 1">
            <a:extLst>
              <a:ext uri="{FF2B5EF4-FFF2-40B4-BE49-F238E27FC236}">
                <a16:creationId xmlns:a16="http://schemas.microsoft.com/office/drawing/2014/main" id="{3C583B6A-50A5-439C-8D51-A4FD3FD12AD7}"/>
              </a:ext>
            </a:extLst>
          </p:cNvPr>
          <p:cNvSpPr>
            <a:spLocks noGrp="1"/>
          </p:cNvSpPr>
          <p:nvPr>
            <p:ph type="sldNum" sz="quarter" idx="12"/>
          </p:nvPr>
        </p:nvSpPr>
        <p:spPr/>
        <p:txBody>
          <a:bodyPr/>
          <a:lstStyle/>
          <a:p>
            <a:fld id="{20176B32-2DB2-4A5B-8551-B5EA922D4143}" type="slidenum">
              <a:rPr kumimoji="1" lang="ja-JP" altLang="en-US" smtClean="0"/>
              <a:t>5</a:t>
            </a:fld>
            <a:endParaRPr kumimoji="1" lang="ja-JP" altLang="en-US"/>
          </a:p>
        </p:txBody>
      </p:sp>
    </p:spTree>
    <p:extLst>
      <p:ext uri="{BB962C8B-B14F-4D97-AF65-F5344CB8AC3E}">
        <p14:creationId xmlns:p14="http://schemas.microsoft.com/office/powerpoint/2010/main" val="2528211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9934A7DB-F35D-4A07-808C-E80F955A1243}"/>
              </a:ext>
            </a:extLst>
          </p:cNvPr>
          <p:cNvSpPr txBox="1"/>
          <p:nvPr/>
        </p:nvSpPr>
        <p:spPr>
          <a:xfrm>
            <a:off x="306827" y="124039"/>
            <a:ext cx="5238935" cy="461665"/>
          </a:xfrm>
          <a:prstGeom prst="rect">
            <a:avLst/>
          </a:prstGeom>
          <a:noFill/>
        </p:spPr>
        <p:txBody>
          <a:bodyPr wrap="none" rtlCol="0">
            <a:spAutoFit/>
          </a:bodyPr>
          <a:lstStyle/>
          <a:p>
            <a:r>
              <a:rPr lang="en-US" altLang="ja-JP" sz="2400" b="1" dirty="0">
                <a:latin typeface="HG丸ｺﾞｼｯｸM-PRO" panose="020F0600000000000000" pitchFamily="50" charset="-128"/>
                <a:ea typeface="HG丸ｺﾞｼｯｸM-PRO" panose="020F0600000000000000" pitchFamily="50" charset="-128"/>
              </a:rPr>
              <a:t>【</a:t>
            </a:r>
            <a:r>
              <a:rPr lang="ja-JP" altLang="en-US" sz="2400" b="1" dirty="0">
                <a:latin typeface="HG丸ｺﾞｼｯｸM-PRO" panose="020F0600000000000000" pitchFamily="50" charset="-128"/>
                <a:ea typeface="HG丸ｺﾞｼｯｸM-PRO" panose="020F0600000000000000" pitchFamily="50" charset="-128"/>
              </a:rPr>
              <a:t>タイトル</a:t>
            </a:r>
            <a:r>
              <a:rPr lang="en-US" altLang="ja-JP" sz="2400" b="1" dirty="0">
                <a:latin typeface="HG丸ｺﾞｼｯｸM-PRO" panose="020F0600000000000000" pitchFamily="50" charset="-128"/>
                <a:ea typeface="HG丸ｺﾞｼｯｸM-PRO" panose="020F0600000000000000" pitchFamily="50" charset="-128"/>
              </a:rPr>
              <a:t>】 </a:t>
            </a:r>
            <a:r>
              <a:rPr lang="ja-JP" altLang="en-US" sz="2400" b="1" dirty="0">
                <a:latin typeface="HG丸ｺﾞｼｯｸM-PRO" panose="020F0600000000000000" pitchFamily="50" charset="-128"/>
                <a:ea typeface="HG丸ｺﾞｼｯｸM-PRO" panose="020F0600000000000000" pitchFamily="50" charset="-128"/>
              </a:rPr>
              <a:t>３．生駒市への貢献度</a:t>
            </a:r>
          </a:p>
        </p:txBody>
      </p:sp>
      <p:sp>
        <p:nvSpPr>
          <p:cNvPr id="5" name="テキスト ボックス 4">
            <a:extLst>
              <a:ext uri="{FF2B5EF4-FFF2-40B4-BE49-F238E27FC236}">
                <a16:creationId xmlns:a16="http://schemas.microsoft.com/office/drawing/2014/main" id="{050B3042-B174-43D5-8615-BD9C552A06A4}"/>
              </a:ext>
            </a:extLst>
          </p:cNvPr>
          <p:cNvSpPr txBox="1"/>
          <p:nvPr/>
        </p:nvSpPr>
        <p:spPr>
          <a:xfrm>
            <a:off x="365759" y="858130"/>
            <a:ext cx="11316342" cy="4984185"/>
          </a:xfrm>
          <a:prstGeom prst="rect">
            <a:avLst/>
          </a:prstGeom>
          <a:noFill/>
        </p:spPr>
        <p:txBody>
          <a:bodyPr wrap="square" rtlCol="0">
            <a:spAutoFit/>
          </a:bodyPr>
          <a:lstStyle/>
          <a:p>
            <a:pPr>
              <a:lnSpc>
                <a:spcPct val="150000"/>
              </a:lnSpc>
            </a:pPr>
            <a:r>
              <a:rPr lang="en-US" altLang="ja-JP" sz="2400" b="1" dirty="0">
                <a:latin typeface="BIZ UDPゴシック" panose="020B0400000000000000" pitchFamily="50" charset="-128"/>
                <a:ea typeface="BIZ UDPゴシック" panose="020B0400000000000000" pitchFamily="50" charset="-128"/>
              </a:rPr>
              <a:t>【</a:t>
            </a:r>
            <a:r>
              <a:rPr lang="ja-JP" altLang="en-US" sz="2400" b="1" dirty="0">
                <a:latin typeface="BIZ UDPゴシック" panose="020B0400000000000000" pitchFamily="50" charset="-128"/>
                <a:ea typeface="BIZ UDPゴシック" panose="020B0400000000000000" pitchFamily="50" charset="-128"/>
              </a:rPr>
              <a:t>ガイド</a:t>
            </a:r>
            <a:r>
              <a:rPr lang="en-US" altLang="ja-JP" sz="2400" b="1" dirty="0">
                <a:latin typeface="BIZ UDPゴシック" panose="020B0400000000000000" pitchFamily="50" charset="-128"/>
                <a:ea typeface="BIZ UDPゴシック" panose="020B0400000000000000" pitchFamily="50" charset="-128"/>
              </a:rPr>
              <a:t>】</a:t>
            </a:r>
            <a:endParaRPr kumimoji="1" lang="en-US" altLang="ja-JP" sz="24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2400" dirty="0">
                <a:latin typeface="BIZ UDPゴシック" panose="020B0400000000000000" pitchFamily="50" charset="-128"/>
                <a:ea typeface="BIZ UDPゴシック" panose="020B0400000000000000" pitchFamily="50" charset="-128"/>
              </a:rPr>
              <a:t>以下を踏まえてスライドを作成してください。</a:t>
            </a:r>
            <a:endParaRPr kumimoji="1"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r>
              <a:rPr lang="ja-JP" altLang="en-US" sz="2400" dirty="0">
                <a:latin typeface="BIZ UDPゴシック" panose="020B0400000000000000" pitchFamily="50" charset="-128"/>
                <a:ea typeface="BIZ UDPゴシック" panose="020B0400000000000000" pitchFamily="50" charset="-128"/>
              </a:rPr>
              <a:t>地域課題及び生駒市が展開する施策を理解し、本事業によってどのように地域課題を解決するか</a:t>
            </a:r>
            <a:endParaRPr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r>
              <a:rPr lang="ja-JP" altLang="en-US" sz="2400" dirty="0">
                <a:latin typeface="BIZ UDPゴシック" panose="020B0400000000000000" pitchFamily="50" charset="-128"/>
                <a:ea typeface="BIZ UDPゴシック" panose="020B0400000000000000" pitchFamily="50" charset="-128"/>
              </a:rPr>
              <a:t>生駒市の地域資源をどのように最大限活用し、独自の価値や魅力を創出するか</a:t>
            </a:r>
            <a:endParaRPr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r>
              <a:rPr kumimoji="1" lang="ja-JP" altLang="en-US" sz="2400" dirty="0">
                <a:latin typeface="BIZ UDPゴシック" panose="020B0400000000000000" pitchFamily="50" charset="-128"/>
                <a:ea typeface="BIZ UDPゴシック" panose="020B0400000000000000" pitchFamily="50" charset="-128"/>
              </a:rPr>
              <a:t>市内の多様な主体とどのように連携・協働体制を構築し相乗効果を発揮するか</a:t>
            </a:r>
            <a:endParaRPr kumimoji="1"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r>
              <a:rPr lang="ja-JP" altLang="en-US" sz="2400" dirty="0">
                <a:latin typeface="BIZ UDPゴシック" panose="020B0400000000000000" pitchFamily="50" charset="-128"/>
                <a:ea typeface="BIZ UDPゴシック" panose="020B0400000000000000" pitchFamily="50" charset="-128"/>
              </a:rPr>
              <a:t>上記についての手段・方法・内容等</a:t>
            </a:r>
            <a:endParaRPr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endParaRPr kumimoji="1"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endParaRPr lang="en-US" altLang="ja-JP" sz="2400" dirty="0">
              <a:latin typeface="BIZ UDPゴシック" panose="020B0400000000000000" pitchFamily="50" charset="-128"/>
              <a:ea typeface="BIZ UDPゴシック" panose="020B0400000000000000" pitchFamily="50" charset="-128"/>
            </a:endParaRPr>
          </a:p>
        </p:txBody>
      </p:sp>
      <p:sp>
        <p:nvSpPr>
          <p:cNvPr id="2" name="スライド番号プレースホルダー 1">
            <a:extLst>
              <a:ext uri="{FF2B5EF4-FFF2-40B4-BE49-F238E27FC236}">
                <a16:creationId xmlns:a16="http://schemas.microsoft.com/office/drawing/2014/main" id="{3C583B6A-50A5-439C-8D51-A4FD3FD12AD7}"/>
              </a:ext>
            </a:extLst>
          </p:cNvPr>
          <p:cNvSpPr>
            <a:spLocks noGrp="1"/>
          </p:cNvSpPr>
          <p:nvPr>
            <p:ph type="sldNum" sz="quarter" idx="12"/>
          </p:nvPr>
        </p:nvSpPr>
        <p:spPr/>
        <p:txBody>
          <a:bodyPr/>
          <a:lstStyle/>
          <a:p>
            <a:fld id="{20176B32-2DB2-4A5B-8551-B5EA922D4143}" type="slidenum">
              <a:rPr kumimoji="1" lang="ja-JP" altLang="en-US" smtClean="0"/>
              <a:t>6</a:t>
            </a:fld>
            <a:endParaRPr kumimoji="1" lang="ja-JP" altLang="en-US"/>
          </a:p>
        </p:txBody>
      </p:sp>
    </p:spTree>
    <p:extLst>
      <p:ext uri="{BB962C8B-B14F-4D97-AF65-F5344CB8AC3E}">
        <p14:creationId xmlns:p14="http://schemas.microsoft.com/office/powerpoint/2010/main" val="3565673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CA0C3635-595E-4B95-9505-C81A81CB51C2}"/>
              </a:ext>
            </a:extLst>
          </p:cNvPr>
          <p:cNvSpPr txBox="1"/>
          <p:nvPr/>
        </p:nvSpPr>
        <p:spPr>
          <a:xfrm>
            <a:off x="295242" y="123745"/>
            <a:ext cx="5857694" cy="461665"/>
          </a:xfrm>
          <a:prstGeom prst="rect">
            <a:avLst/>
          </a:prstGeom>
          <a:noFill/>
        </p:spPr>
        <p:txBody>
          <a:bodyPr wrap="none" rtlCol="0">
            <a:spAutoFit/>
          </a:bodyPr>
          <a:lstStyle/>
          <a:p>
            <a:r>
              <a:rPr lang="en-US" altLang="ja-JP" sz="2400" b="1" dirty="0">
                <a:latin typeface="HG丸ｺﾞｼｯｸM-PRO" panose="020F0600000000000000" pitchFamily="50" charset="-128"/>
                <a:ea typeface="HG丸ｺﾞｼｯｸM-PRO" panose="020F0600000000000000" pitchFamily="50" charset="-128"/>
              </a:rPr>
              <a:t>【</a:t>
            </a:r>
            <a:r>
              <a:rPr lang="ja-JP" altLang="en-US" sz="2400" b="1" dirty="0">
                <a:latin typeface="HG丸ｺﾞｼｯｸM-PRO" panose="020F0600000000000000" pitchFamily="50" charset="-128"/>
                <a:ea typeface="HG丸ｺﾞｼｯｸM-PRO" panose="020F0600000000000000" pitchFamily="50" charset="-128"/>
              </a:rPr>
              <a:t>タイトル</a:t>
            </a:r>
            <a:r>
              <a:rPr lang="en-US" altLang="ja-JP" sz="2400" b="1" dirty="0">
                <a:latin typeface="HG丸ｺﾞｼｯｸM-PRO" panose="020F0600000000000000" pitchFamily="50" charset="-128"/>
                <a:ea typeface="HG丸ｺﾞｼｯｸM-PRO" panose="020F0600000000000000" pitchFamily="50" charset="-128"/>
              </a:rPr>
              <a:t>】 </a:t>
            </a:r>
            <a:r>
              <a:rPr lang="ja-JP" altLang="en-US" sz="2400" b="1" dirty="0">
                <a:latin typeface="HG丸ｺﾞｼｯｸM-PRO" panose="020F0600000000000000" pitchFamily="50" charset="-128"/>
                <a:ea typeface="HG丸ｺﾞｼｯｸM-PRO" panose="020F0600000000000000" pitchFamily="50" charset="-128"/>
              </a:rPr>
              <a:t>４．事業の自立性と継続性</a:t>
            </a:r>
          </a:p>
        </p:txBody>
      </p:sp>
      <p:sp>
        <p:nvSpPr>
          <p:cNvPr id="2" name="テキスト ボックス 1">
            <a:extLst>
              <a:ext uri="{FF2B5EF4-FFF2-40B4-BE49-F238E27FC236}">
                <a16:creationId xmlns:a16="http://schemas.microsoft.com/office/drawing/2014/main" id="{3825BA6F-51FA-4AD0-980C-CE4577F6B27A}"/>
              </a:ext>
            </a:extLst>
          </p:cNvPr>
          <p:cNvSpPr txBox="1"/>
          <p:nvPr/>
        </p:nvSpPr>
        <p:spPr>
          <a:xfrm>
            <a:off x="354509" y="859390"/>
            <a:ext cx="11189935" cy="4430187"/>
          </a:xfrm>
          <a:prstGeom prst="rect">
            <a:avLst/>
          </a:prstGeom>
          <a:noFill/>
        </p:spPr>
        <p:txBody>
          <a:bodyPr wrap="square" rtlCol="0">
            <a:spAutoFit/>
          </a:bodyPr>
          <a:lstStyle/>
          <a:p>
            <a:pPr>
              <a:lnSpc>
                <a:spcPct val="150000"/>
              </a:lnSpc>
            </a:pPr>
            <a:r>
              <a:rPr lang="en-US" altLang="ja-JP" sz="2400" b="1" dirty="0">
                <a:latin typeface="BIZ UDPゴシック" panose="020B0400000000000000" pitchFamily="50" charset="-128"/>
                <a:ea typeface="BIZ UDPゴシック" panose="020B0400000000000000" pitchFamily="50" charset="-128"/>
              </a:rPr>
              <a:t>【</a:t>
            </a:r>
            <a:r>
              <a:rPr lang="ja-JP" altLang="en-US" sz="2400" b="1" dirty="0">
                <a:latin typeface="BIZ UDPゴシック" panose="020B0400000000000000" pitchFamily="50" charset="-128"/>
                <a:ea typeface="BIZ UDPゴシック" panose="020B0400000000000000" pitchFamily="50" charset="-128"/>
              </a:rPr>
              <a:t>ガイド</a:t>
            </a:r>
            <a:r>
              <a:rPr lang="en-US" altLang="ja-JP" sz="2400" b="1" dirty="0">
                <a:latin typeface="BIZ UDPゴシック" panose="020B0400000000000000" pitchFamily="50" charset="-128"/>
                <a:ea typeface="BIZ UDPゴシック" panose="020B0400000000000000" pitchFamily="50" charset="-128"/>
              </a:rPr>
              <a:t>】</a:t>
            </a:r>
            <a:endParaRPr kumimoji="1" lang="en-US" altLang="ja-JP" sz="24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2400" dirty="0">
                <a:latin typeface="BIZ UDPゴシック" panose="020B0400000000000000" pitchFamily="50" charset="-128"/>
                <a:ea typeface="BIZ UDPゴシック" panose="020B0400000000000000" pitchFamily="50" charset="-128"/>
              </a:rPr>
              <a:t>以下を踏まえてスライドを作成してください。</a:t>
            </a:r>
            <a:endParaRPr kumimoji="1"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r>
              <a:rPr lang="ja-JP" altLang="en-US" sz="2400" dirty="0">
                <a:latin typeface="BIZ UDPゴシック" panose="020B0400000000000000" pitchFamily="50" charset="-128"/>
                <a:ea typeface="BIZ UDPゴシック" panose="020B0400000000000000" pitchFamily="50" charset="-128"/>
              </a:rPr>
              <a:t>経済的に自立し持続的に運営できること</a:t>
            </a:r>
            <a:endParaRPr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r>
              <a:rPr lang="ja-JP" altLang="en-US" sz="2400" dirty="0">
                <a:latin typeface="BIZ UDPゴシック" panose="020B0400000000000000" pitchFamily="50" charset="-128"/>
                <a:ea typeface="BIZ UDPゴシック" panose="020B0400000000000000" pitchFamily="50" charset="-128"/>
              </a:rPr>
              <a:t>事業計画や収益モデル</a:t>
            </a:r>
            <a:endParaRPr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r>
              <a:rPr lang="ja-JP" altLang="en-US" sz="2400" dirty="0">
                <a:latin typeface="BIZ UDPゴシック" panose="020B0400000000000000" pitchFamily="50" charset="-128"/>
                <a:ea typeface="BIZ UDPゴシック" panose="020B0400000000000000" pitchFamily="50" charset="-128"/>
              </a:rPr>
              <a:t>上記についての手段・方法・内容等</a:t>
            </a:r>
            <a:endParaRPr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endParaRPr lang="en-US" altLang="ja-JP" sz="24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ü"/>
            </a:pPr>
            <a:endParaRPr lang="en-US" altLang="ja-JP" sz="2400" dirty="0">
              <a:latin typeface="BIZ UDPゴシック" panose="020B0400000000000000" pitchFamily="50" charset="-128"/>
              <a:ea typeface="BIZ UDPゴシック" panose="020B0400000000000000" pitchFamily="50" charset="-128"/>
            </a:endParaRPr>
          </a:p>
          <a:p>
            <a:pPr>
              <a:lnSpc>
                <a:spcPct val="150000"/>
              </a:lnSpc>
            </a:pPr>
            <a:endParaRPr lang="en-US" altLang="ja-JP" sz="2400" strike="sngStrike" dirty="0">
              <a:solidFill>
                <a:srgbClr val="FF0000"/>
              </a:solidFill>
              <a:latin typeface="BIZ UDPゴシック" panose="020B0400000000000000" pitchFamily="50" charset="-128"/>
              <a:ea typeface="BIZ UDPゴシック" panose="020B0400000000000000" pitchFamily="50" charset="-128"/>
            </a:endParaRPr>
          </a:p>
        </p:txBody>
      </p:sp>
      <p:sp>
        <p:nvSpPr>
          <p:cNvPr id="3" name="スライド番号プレースホルダー 2">
            <a:extLst>
              <a:ext uri="{FF2B5EF4-FFF2-40B4-BE49-F238E27FC236}">
                <a16:creationId xmlns:a16="http://schemas.microsoft.com/office/drawing/2014/main" id="{E71279DB-FDD6-4D20-84C7-F21DC3B69F42}"/>
              </a:ext>
            </a:extLst>
          </p:cNvPr>
          <p:cNvSpPr>
            <a:spLocks noGrp="1"/>
          </p:cNvSpPr>
          <p:nvPr>
            <p:ph type="sldNum" sz="quarter" idx="12"/>
          </p:nvPr>
        </p:nvSpPr>
        <p:spPr/>
        <p:txBody>
          <a:bodyPr/>
          <a:lstStyle/>
          <a:p>
            <a:fld id="{20176B32-2DB2-4A5B-8551-B5EA922D4143}" type="slidenum">
              <a:rPr kumimoji="1" lang="ja-JP" altLang="en-US" smtClean="0"/>
              <a:t>7</a:t>
            </a:fld>
            <a:endParaRPr kumimoji="1" lang="ja-JP" altLang="en-US"/>
          </a:p>
        </p:txBody>
      </p:sp>
    </p:spTree>
    <p:extLst>
      <p:ext uri="{BB962C8B-B14F-4D97-AF65-F5344CB8AC3E}">
        <p14:creationId xmlns:p14="http://schemas.microsoft.com/office/powerpoint/2010/main" val="399858092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1034</TotalTime>
  <Words>561</Words>
  <Application>Microsoft Office PowerPoint</Application>
  <PresentationFormat>ワイド画面</PresentationFormat>
  <Paragraphs>49</Paragraphs>
  <Slides>7</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7</vt:i4>
      </vt:variant>
    </vt:vector>
  </HeadingPairs>
  <TitlesOfParts>
    <vt:vector size="14" baseType="lpstr">
      <vt:lpstr>BIZ UDPゴシック</vt:lpstr>
      <vt:lpstr>HG丸ｺﾞｼｯｸM-PRO</vt: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生駒市</dc:creator>
  <cp:lastModifiedBy>生駒市</cp:lastModifiedBy>
  <cp:revision>66</cp:revision>
  <cp:lastPrinted>2025-08-01T05:31:39Z</cp:lastPrinted>
  <dcterms:created xsi:type="dcterms:W3CDTF">2025-04-08T00:54:45Z</dcterms:created>
  <dcterms:modified xsi:type="dcterms:W3CDTF">2026-05-11T08:06:19Z</dcterms:modified>
</cp:coreProperties>
</file>