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0" r:id="rId1"/>
  </p:sldMasterIdLst>
  <p:notesMasterIdLst>
    <p:notesMasterId r:id="rId8"/>
  </p:notesMasterIdLst>
  <p:sldIdLst>
    <p:sldId id="256" r:id="rId2"/>
    <p:sldId id="263" r:id="rId3"/>
    <p:sldId id="258" r:id="rId4"/>
    <p:sldId id="260" r:id="rId5"/>
    <p:sldId id="261" r:id="rId6"/>
    <p:sldId id="262" r:id="rId7"/>
  </p:sldIdLst>
  <p:sldSz cx="12192000" cy="6858000"/>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556" autoAdjust="0"/>
    <p:restoredTop sz="74707" autoAdjust="0"/>
  </p:normalViewPr>
  <p:slideViewPr>
    <p:cSldViewPr snapToGrid="0">
      <p:cViewPr varScale="1">
        <p:scale>
          <a:sx n="86" d="100"/>
          <a:sy n="86" d="100"/>
        </p:scale>
        <p:origin x="989"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6038" y="0"/>
            <a:ext cx="2949575" cy="498475"/>
          </a:xfrm>
          <a:prstGeom prst="rect">
            <a:avLst/>
          </a:prstGeom>
        </p:spPr>
        <p:txBody>
          <a:bodyPr vert="horz" lIns="91440" tIns="45720" rIns="91440" bIns="45720" rtlCol="0"/>
          <a:lstStyle>
            <a:lvl1pPr algn="r">
              <a:defRPr sz="1200"/>
            </a:lvl1pPr>
          </a:lstStyle>
          <a:p>
            <a:fld id="{3A664550-031B-4BA3-948A-598F3E9CE24A}" type="datetimeFigureOut">
              <a:rPr kumimoji="1" lang="ja-JP" altLang="en-US" smtClean="0"/>
              <a:t>2025/11/18</a:t>
            </a:fld>
            <a:endParaRPr kumimoji="1" lang="ja-JP" altLang="en-US"/>
          </a:p>
        </p:txBody>
      </p:sp>
      <p:sp>
        <p:nvSpPr>
          <p:cNvPr id="4" name="スライド イメージ プレースホルダー 3"/>
          <p:cNvSpPr>
            <a:spLocks noGrp="1" noRot="1" noChangeAspect="1"/>
          </p:cNvSpPr>
          <p:nvPr>
            <p:ph type="sldImg" idx="2"/>
          </p:nvPr>
        </p:nvSpPr>
        <p:spPr>
          <a:xfrm>
            <a:off x="422275" y="1243013"/>
            <a:ext cx="5962650" cy="3354387"/>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1038" y="4783138"/>
            <a:ext cx="5445125" cy="3913187"/>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440863"/>
            <a:ext cx="2949575" cy="498475"/>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6038" y="9440863"/>
            <a:ext cx="2949575" cy="498475"/>
          </a:xfrm>
          <a:prstGeom prst="rect">
            <a:avLst/>
          </a:prstGeom>
        </p:spPr>
        <p:txBody>
          <a:bodyPr vert="horz" lIns="91440" tIns="45720" rIns="91440" bIns="45720" rtlCol="0" anchor="b"/>
          <a:lstStyle>
            <a:lvl1pPr algn="r">
              <a:defRPr sz="1200"/>
            </a:lvl1pPr>
          </a:lstStyle>
          <a:p>
            <a:fld id="{FA2812F0-AE1E-4445-A782-FF02B3F7A59C}" type="slidenum">
              <a:rPr kumimoji="1" lang="ja-JP" altLang="en-US" smtClean="0"/>
              <a:t>‹#›</a:t>
            </a:fld>
            <a:endParaRPr kumimoji="1" lang="ja-JP" altLang="en-US"/>
          </a:p>
        </p:txBody>
      </p:sp>
    </p:spTree>
    <p:extLst>
      <p:ext uri="{BB962C8B-B14F-4D97-AF65-F5344CB8AC3E}">
        <p14:creationId xmlns:p14="http://schemas.microsoft.com/office/powerpoint/2010/main" val="225598400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sz="2000" dirty="0">
                <a:latin typeface="UD デジタル 教科書体 NK-R" panose="02020400000000000000" pitchFamily="18" charset="-128"/>
                <a:ea typeface="UD デジタル 教科書体 NK-R" panose="02020400000000000000" pitchFamily="18" charset="-128"/>
              </a:rPr>
              <a:t>こんにちは。生駒市教育指導課の植田といいます。</a:t>
            </a:r>
            <a:endParaRPr kumimoji="1" lang="en-US" altLang="ja-JP" sz="2000" dirty="0">
              <a:latin typeface="UD デジタル 教科書体 NK-R" panose="02020400000000000000" pitchFamily="18" charset="-128"/>
              <a:ea typeface="UD デジタル 教科書体 NK-R" panose="02020400000000000000" pitchFamily="18" charset="-128"/>
            </a:endParaRPr>
          </a:p>
          <a:p>
            <a:r>
              <a:rPr kumimoji="1" lang="ja-JP" altLang="en-US" sz="2000" dirty="0">
                <a:latin typeface="UD デジタル 教科書体 NK-R" panose="02020400000000000000" pitchFamily="18" charset="-128"/>
                <a:ea typeface="UD デジタル 教科書体 NK-R" panose="02020400000000000000" pitchFamily="18" charset="-128"/>
              </a:rPr>
              <a:t>平素は、生駒市の教育活動にご理解、ご協力いただきありがとうございます。</a:t>
            </a:r>
            <a:endParaRPr kumimoji="1" lang="en-US" altLang="ja-JP" sz="2000" dirty="0">
              <a:latin typeface="UD デジタル 教科書体 NK-R" panose="02020400000000000000" pitchFamily="18" charset="-128"/>
              <a:ea typeface="UD デジタル 教科書体 NK-R" panose="02020400000000000000" pitchFamily="18" charset="-128"/>
            </a:endParaRPr>
          </a:p>
          <a:p>
            <a:r>
              <a:rPr kumimoji="1" lang="ja-JP" altLang="en-US" sz="2000" dirty="0">
                <a:latin typeface="UD デジタル 教科書体 NK-R" panose="02020400000000000000" pitchFamily="18" charset="-128"/>
                <a:ea typeface="UD デジタル 教科書体 NK-R" panose="02020400000000000000" pitchFamily="18" charset="-128"/>
              </a:rPr>
              <a:t>この動画では、令和８年度からの部活動について保護者のみなさまへ説明をいたします。</a:t>
            </a:r>
            <a:endParaRPr kumimoji="1" lang="en-US" altLang="ja-JP" sz="2000" dirty="0">
              <a:latin typeface="UD デジタル 教科書体 NK-R" panose="02020400000000000000" pitchFamily="18" charset="-128"/>
              <a:ea typeface="UD デジタル 教科書体 NK-R" panose="02020400000000000000" pitchFamily="18" charset="-128"/>
            </a:endParaRPr>
          </a:p>
          <a:p>
            <a:endParaRPr kumimoji="1" lang="en-US" altLang="ja-JP" sz="2000" dirty="0">
              <a:latin typeface="UD デジタル 教科書体 NK-R" panose="02020400000000000000" pitchFamily="18" charset="-128"/>
              <a:ea typeface="UD デジタル 教科書体 NK-R" panose="02020400000000000000" pitchFamily="18" charset="-128"/>
            </a:endParaRPr>
          </a:p>
          <a:p>
            <a:r>
              <a:rPr kumimoji="1" lang="ja-JP" altLang="en-US" sz="2000" dirty="0">
                <a:latin typeface="UD デジタル 教科書体 NK-R" panose="02020400000000000000" pitchFamily="18" charset="-128"/>
                <a:ea typeface="UD デジタル 教科書体 NK-R" panose="02020400000000000000" pitchFamily="18" charset="-128"/>
              </a:rPr>
              <a:t>２０２４年</a:t>
            </a:r>
            <a:r>
              <a:rPr kumimoji="1" lang="en-US" altLang="ja-JP" sz="2000" dirty="0">
                <a:latin typeface="UD デジタル 教科書体 NK-R" panose="02020400000000000000" pitchFamily="18" charset="-128"/>
                <a:ea typeface="UD デジタル 教科書体 NK-R" panose="02020400000000000000" pitchFamily="18" charset="-128"/>
              </a:rPr>
              <a:t>12</a:t>
            </a:r>
            <a:r>
              <a:rPr kumimoji="1" lang="ja-JP" altLang="en-US" sz="2000" dirty="0">
                <a:latin typeface="UD デジタル 教科書体 NK-R" panose="02020400000000000000" pitchFamily="18" charset="-128"/>
                <a:ea typeface="UD デジタル 教科書体 NK-R" panose="02020400000000000000" pitchFamily="18" charset="-128"/>
              </a:rPr>
              <a:t>月配信の動画にて説明をさせていただいた内容から追加、あるいは変更された内容をお伝えします。</a:t>
            </a:r>
            <a:endParaRPr kumimoji="1" lang="en-US" altLang="ja-JP" sz="2000" dirty="0">
              <a:latin typeface="UD デジタル 教科書体 NK-R" panose="02020400000000000000" pitchFamily="18" charset="-128"/>
              <a:ea typeface="UD デジタル 教科書体 NK-R" panose="02020400000000000000" pitchFamily="18" charset="-128"/>
            </a:endParaRPr>
          </a:p>
          <a:p>
            <a:endParaRPr kumimoji="1" lang="ja-JP" altLang="en-US" dirty="0"/>
          </a:p>
        </p:txBody>
      </p:sp>
      <p:sp>
        <p:nvSpPr>
          <p:cNvPr id="4" name="スライド番号プレースホルダー 3"/>
          <p:cNvSpPr>
            <a:spLocks noGrp="1"/>
          </p:cNvSpPr>
          <p:nvPr>
            <p:ph type="sldNum" sz="quarter" idx="5"/>
          </p:nvPr>
        </p:nvSpPr>
        <p:spPr/>
        <p:txBody>
          <a:bodyPr/>
          <a:lstStyle/>
          <a:p>
            <a:fld id="{FA2812F0-AE1E-4445-A782-FF02B3F7A59C}" type="slidenum">
              <a:rPr kumimoji="1" lang="ja-JP" altLang="en-US" smtClean="0"/>
              <a:t>1</a:t>
            </a:fld>
            <a:endParaRPr kumimoji="1" lang="ja-JP" altLang="en-US"/>
          </a:p>
        </p:txBody>
      </p:sp>
    </p:spTree>
    <p:extLst>
      <p:ext uri="{BB962C8B-B14F-4D97-AF65-F5344CB8AC3E}">
        <p14:creationId xmlns:p14="http://schemas.microsoft.com/office/powerpoint/2010/main" val="617025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kern="1200" dirty="0">
                <a:solidFill>
                  <a:schemeClr val="tx1"/>
                </a:solidFill>
                <a:latin typeface="UD デジタル 教科書体 NK-R" panose="02020400000000000000" pitchFamily="18" charset="-128"/>
                <a:ea typeface="UD デジタル 教科書体 NK-R" panose="02020400000000000000" pitchFamily="18" charset="-128"/>
                <a:cs typeface="+mn-cs"/>
              </a:rPr>
              <a:t>前回の動画説明でお伝えしましたように、生駒市では部活動の性質を考えた上で、令和８年度に３年生になる子どもたちが最後の大会の前に大きく環境を変えられることのないように部活動の地域移行を進めてまいりました。</a:t>
            </a:r>
            <a:endParaRPr kumimoji="1" lang="en-US" altLang="ja-JP" sz="2000" kern="1200" dirty="0">
              <a:solidFill>
                <a:schemeClr val="tx1"/>
              </a:solidFill>
              <a:latin typeface="UD デジタル 教科書体 NK-R" panose="02020400000000000000" pitchFamily="18" charset="-128"/>
              <a:ea typeface="UD デジタル 教科書体 NK-R" panose="02020400000000000000" pitchFamily="18"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kern="1200" dirty="0">
                <a:solidFill>
                  <a:schemeClr val="tx1"/>
                </a:solidFill>
                <a:latin typeface="UD デジタル 教科書体 NK-R" panose="02020400000000000000" pitchFamily="18" charset="-128"/>
                <a:ea typeface="UD デジタル 教科書体 NK-R" panose="02020400000000000000" pitchFamily="18" charset="-128"/>
                <a:cs typeface="+mn-cs"/>
              </a:rPr>
              <a:t>前回の動画では、地域移行の全面実施を、新チームが始まる９月以降として説明をしておりました。</a:t>
            </a:r>
            <a:endParaRPr kumimoji="1" lang="en-US" altLang="ja-JP" sz="2000" kern="1200" dirty="0">
              <a:solidFill>
                <a:schemeClr val="tx1"/>
              </a:solidFill>
              <a:latin typeface="UD デジタル 教科書体 NK-R" panose="02020400000000000000" pitchFamily="18" charset="-128"/>
              <a:ea typeface="UD デジタル 教科書体 NK-R" panose="02020400000000000000" pitchFamily="18"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kern="1200" dirty="0">
                <a:solidFill>
                  <a:schemeClr val="tx1"/>
                </a:solidFill>
                <a:latin typeface="UD デジタル 教科書体 NK-R" panose="02020400000000000000" pitchFamily="18" charset="-128"/>
                <a:ea typeface="UD デジタル 教科書体 NK-R" panose="02020400000000000000" pitchFamily="18" charset="-128"/>
                <a:cs typeface="+mn-cs"/>
              </a:rPr>
              <a:t>昨年度から県教委へも直接伝えており、県としても前向きに検討していくとの返答を頂いていました。この点については何度も県に確認を行っていました。</a:t>
            </a:r>
            <a:endParaRPr kumimoji="1" lang="en-US" altLang="ja-JP" sz="2000" kern="1200" dirty="0">
              <a:solidFill>
                <a:schemeClr val="tx1"/>
              </a:solidFill>
              <a:latin typeface="UD デジタル 教科書体 NK-R" panose="02020400000000000000" pitchFamily="18" charset="-128"/>
              <a:ea typeface="UD デジタル 教科書体 NK-R" panose="02020400000000000000" pitchFamily="18" charset="-128"/>
              <a:cs typeface="+mn-cs"/>
            </a:endParaRPr>
          </a:p>
          <a:p>
            <a:endParaRPr kumimoji="1" lang="ja-JP" altLang="en-US" dirty="0"/>
          </a:p>
        </p:txBody>
      </p:sp>
      <p:sp>
        <p:nvSpPr>
          <p:cNvPr id="4" name="スライド番号プレースホルダー 3"/>
          <p:cNvSpPr>
            <a:spLocks noGrp="1"/>
          </p:cNvSpPr>
          <p:nvPr>
            <p:ph type="sldNum" sz="quarter" idx="5"/>
          </p:nvPr>
        </p:nvSpPr>
        <p:spPr/>
        <p:txBody>
          <a:bodyPr/>
          <a:lstStyle/>
          <a:p>
            <a:fld id="{FA2812F0-AE1E-4445-A782-FF02B3F7A59C}" type="slidenum">
              <a:rPr kumimoji="1" lang="ja-JP" altLang="en-US" smtClean="0"/>
              <a:t>2</a:t>
            </a:fld>
            <a:endParaRPr kumimoji="1" lang="ja-JP" altLang="en-US"/>
          </a:p>
        </p:txBody>
      </p:sp>
    </p:spTree>
    <p:extLst>
      <p:ext uri="{BB962C8B-B14F-4D97-AF65-F5344CB8AC3E}">
        <p14:creationId xmlns:p14="http://schemas.microsoft.com/office/powerpoint/2010/main" val="329560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kern="1200" dirty="0">
                <a:solidFill>
                  <a:schemeClr val="tx1"/>
                </a:solidFill>
                <a:latin typeface="UD デジタル 教科書体 NK-R" panose="02020400000000000000" pitchFamily="18" charset="-128"/>
                <a:ea typeface="UD デジタル 教科書体 NK-R" panose="02020400000000000000" pitchFamily="18" charset="-128"/>
                <a:cs typeface="+mn-cs"/>
              </a:rPr>
              <a:t>しかし、県から部活動の地域移行は、令和８年の４月からという連絡が入ってきました。つまり、令和８年度４月から休日の部活動が行えないということです。この決定により、子どもたちの活動が大きく制限されます。</a:t>
            </a:r>
            <a:r>
              <a:rPr kumimoji="1" lang="ja-JP" altLang="en-US" sz="2000" kern="1200" dirty="0">
                <a:solidFill>
                  <a:srgbClr val="FF0000"/>
                </a:solidFill>
                <a:latin typeface="UD デジタル 教科書体 NK-R" panose="02020400000000000000" pitchFamily="18" charset="-128"/>
                <a:ea typeface="UD デジタル 教科書体 NK-R" panose="02020400000000000000" pitchFamily="18" charset="-128"/>
                <a:cs typeface="+mn-cs"/>
              </a:rPr>
              <a:t>休日の練習や、休日に教員が引率しての練習試合は行えなくなり、いきなり公式戦に挑むことになります。これではけがの危険性や熱中症のリスクが非常に高くなり、子どもたちにとって危険がともないます。このため、生駒市では、子どもたちの安全や活動を守るために、部活動の地域移行を令和８年度４月から前倒しをせざるを得ない状況になりました。</a:t>
            </a:r>
          </a:p>
        </p:txBody>
      </p:sp>
      <p:sp>
        <p:nvSpPr>
          <p:cNvPr id="4" name="スライド番号プレースホルダー 3"/>
          <p:cNvSpPr>
            <a:spLocks noGrp="1"/>
          </p:cNvSpPr>
          <p:nvPr>
            <p:ph type="sldNum" sz="quarter" idx="5"/>
          </p:nvPr>
        </p:nvSpPr>
        <p:spPr/>
        <p:txBody>
          <a:bodyPr/>
          <a:lstStyle/>
          <a:p>
            <a:fld id="{FA2812F0-AE1E-4445-A782-FF02B3F7A59C}" type="slidenum">
              <a:rPr kumimoji="1" lang="ja-JP" altLang="en-US" smtClean="0"/>
              <a:t>3</a:t>
            </a:fld>
            <a:endParaRPr kumimoji="1" lang="ja-JP" altLang="en-US"/>
          </a:p>
        </p:txBody>
      </p:sp>
    </p:spTree>
    <p:extLst>
      <p:ext uri="{BB962C8B-B14F-4D97-AF65-F5344CB8AC3E}">
        <p14:creationId xmlns:p14="http://schemas.microsoft.com/office/powerpoint/2010/main" val="3049426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kern="1200" dirty="0">
                <a:solidFill>
                  <a:schemeClr val="tx1"/>
                </a:solidFill>
                <a:latin typeface="UD デジタル 教科書体 NK-R" panose="02020400000000000000" pitchFamily="18" charset="-128"/>
                <a:ea typeface="UD デジタル 教科書体 NK-R" panose="02020400000000000000" pitchFamily="18" charset="-128"/>
                <a:cs typeface="+mn-cs"/>
              </a:rPr>
              <a:t>令和８年度４月から休日の部活動は地域クラブとして活動します。地域クラブに移行することで子どもたちの練習、練習試合、公式試合の活動を保障していきます。地域クラブでの活動は、スポーツ庁が発表している部活動ガイドラインに従って活動していきます。（休日の活動は３時間まで）令和７年度中に先行して休日の地域移行を行っている種目、競技もあります（野球、バスケ、南中吹奏楽）その他の競技、種目については９月中にチーム数を決定し、子どもたちが令和８年度の４月からどの地域クラブに参加できるかを通知させていただきます。</a:t>
            </a:r>
          </a:p>
        </p:txBody>
      </p:sp>
      <p:sp>
        <p:nvSpPr>
          <p:cNvPr id="4" name="スライド番号プレースホルダー 3"/>
          <p:cNvSpPr>
            <a:spLocks noGrp="1"/>
          </p:cNvSpPr>
          <p:nvPr>
            <p:ph type="sldNum" sz="quarter" idx="5"/>
          </p:nvPr>
        </p:nvSpPr>
        <p:spPr/>
        <p:txBody>
          <a:bodyPr/>
          <a:lstStyle/>
          <a:p>
            <a:fld id="{FA2812F0-AE1E-4445-A782-FF02B3F7A59C}" type="slidenum">
              <a:rPr kumimoji="1" lang="ja-JP" altLang="en-US" smtClean="0"/>
              <a:t>4</a:t>
            </a:fld>
            <a:endParaRPr kumimoji="1" lang="ja-JP" altLang="en-US"/>
          </a:p>
        </p:txBody>
      </p:sp>
    </p:spTree>
    <p:extLst>
      <p:ext uri="{BB962C8B-B14F-4D97-AF65-F5344CB8AC3E}">
        <p14:creationId xmlns:p14="http://schemas.microsoft.com/office/powerpoint/2010/main" val="3394278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kern="1200" dirty="0">
                <a:solidFill>
                  <a:schemeClr val="tx1"/>
                </a:solidFill>
                <a:latin typeface="UD デジタル 教科書体 NK-R" panose="02020400000000000000" pitchFamily="18" charset="-128"/>
                <a:ea typeface="UD デジタル 教科書体 NK-R" panose="02020400000000000000" pitchFamily="18" charset="-128"/>
                <a:cs typeface="+mn-cs"/>
              </a:rPr>
              <a:t>先ほどお伝えしましたクラブ数や参加できる地域の通知など、今後の予定を示させていただいていますのでご確認ください。なお、「生駒市新たな地域クラブ活動の在り方に関する方針」において、令和８年度も学校部活動が少し残っている部分があります。これは、文化部が不定期に休日に活動することを想定したものになります。</a:t>
            </a:r>
          </a:p>
        </p:txBody>
      </p:sp>
      <p:sp>
        <p:nvSpPr>
          <p:cNvPr id="4" name="スライド番号プレースホルダー 3"/>
          <p:cNvSpPr>
            <a:spLocks noGrp="1"/>
          </p:cNvSpPr>
          <p:nvPr>
            <p:ph type="sldNum" sz="quarter" idx="5"/>
          </p:nvPr>
        </p:nvSpPr>
        <p:spPr/>
        <p:txBody>
          <a:bodyPr/>
          <a:lstStyle/>
          <a:p>
            <a:fld id="{FA2812F0-AE1E-4445-A782-FF02B3F7A59C}" type="slidenum">
              <a:rPr kumimoji="1" lang="ja-JP" altLang="en-US" smtClean="0"/>
              <a:t>5</a:t>
            </a:fld>
            <a:endParaRPr kumimoji="1" lang="ja-JP" altLang="en-US"/>
          </a:p>
        </p:txBody>
      </p:sp>
    </p:spTree>
    <p:extLst>
      <p:ext uri="{BB962C8B-B14F-4D97-AF65-F5344CB8AC3E}">
        <p14:creationId xmlns:p14="http://schemas.microsoft.com/office/powerpoint/2010/main" val="580082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kern="1200" dirty="0">
                <a:solidFill>
                  <a:schemeClr val="tx1"/>
                </a:solidFill>
                <a:latin typeface="UD デジタル 教科書体 NK-R" panose="02020400000000000000" pitchFamily="18" charset="-128"/>
                <a:ea typeface="UD デジタル 教科書体 NK-R" panose="02020400000000000000" pitchFamily="18" charset="-128"/>
                <a:cs typeface="+mn-cs"/>
              </a:rPr>
              <a:t>詳しい説明については、「生駒市新たな地域クラブ活動の在り方に関する方針」並びに「新たな地域クラブの在り方に関する方針概要」をご確認ください。</a:t>
            </a:r>
            <a:endParaRPr kumimoji="1" lang="en-US" altLang="ja-JP" sz="1600" kern="1200" dirty="0">
              <a:solidFill>
                <a:schemeClr val="tx1"/>
              </a:solidFill>
              <a:latin typeface="UD デジタル 教科書体 NK-R" panose="02020400000000000000" pitchFamily="18" charset="-128"/>
              <a:ea typeface="UD デジタル 教科書体 NK-R" panose="02020400000000000000" pitchFamily="18"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kern="1200" dirty="0">
                <a:solidFill>
                  <a:schemeClr val="tx1"/>
                </a:solidFill>
                <a:latin typeface="UD デジタル 教科書体 NK-R" panose="02020400000000000000" pitchFamily="18" charset="-128"/>
                <a:ea typeface="UD デジタル 教科書体 NK-R" panose="02020400000000000000" pitchFamily="18" charset="-128"/>
                <a:cs typeface="+mn-cs"/>
              </a:rPr>
              <a:t>これまで一般的に「部活動地域移行」という言葉で説明をさせていただきましたが、「部活動地域展開」という表現が使われ始めています。これまでと同じく、部活動を地域に広げていくということに変わりはありません。</a:t>
            </a:r>
            <a:endParaRPr kumimoji="1" lang="en-US" altLang="ja-JP" sz="1600" kern="1200" dirty="0">
              <a:solidFill>
                <a:schemeClr val="tx1"/>
              </a:solidFill>
              <a:latin typeface="UD デジタル 教科書体 NK-R" panose="02020400000000000000" pitchFamily="18" charset="-128"/>
              <a:ea typeface="UD デジタル 教科書体 NK-R" panose="02020400000000000000" pitchFamily="18"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600" kern="1200" dirty="0">
                <a:solidFill>
                  <a:schemeClr val="tx1"/>
                </a:solidFill>
                <a:latin typeface="UD デジタル 教科書体 NK-R" panose="02020400000000000000" pitchFamily="18" charset="-128"/>
                <a:ea typeface="UD デジタル 教科書体 NK-R" panose="02020400000000000000" pitchFamily="18" charset="-128"/>
                <a:cs typeface="+mn-cs"/>
              </a:rPr>
              <a:t>部活動の地域移行については情報の更新などに時間がかかり、ご心配をおかけしています。子どもたちが安全に安心して活動ができるように慎重に進めていきます。ご理解とご協力をよろしくお願いします。</a:t>
            </a:r>
          </a:p>
        </p:txBody>
      </p:sp>
      <p:sp>
        <p:nvSpPr>
          <p:cNvPr id="4" name="スライド番号プレースホルダー 3"/>
          <p:cNvSpPr>
            <a:spLocks noGrp="1"/>
          </p:cNvSpPr>
          <p:nvPr>
            <p:ph type="sldNum" sz="quarter" idx="5"/>
          </p:nvPr>
        </p:nvSpPr>
        <p:spPr/>
        <p:txBody>
          <a:bodyPr/>
          <a:lstStyle/>
          <a:p>
            <a:fld id="{FA2812F0-AE1E-4445-A782-FF02B3F7A59C}" type="slidenum">
              <a:rPr kumimoji="1" lang="ja-JP" altLang="en-US" smtClean="0"/>
              <a:t>6</a:t>
            </a:fld>
            <a:endParaRPr kumimoji="1" lang="ja-JP" altLang="en-US"/>
          </a:p>
        </p:txBody>
      </p:sp>
    </p:spTree>
    <p:extLst>
      <p:ext uri="{BB962C8B-B14F-4D97-AF65-F5344CB8AC3E}">
        <p14:creationId xmlns:p14="http://schemas.microsoft.com/office/powerpoint/2010/main" val="7532234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マスター サブタイトルの書式設定</a:t>
            </a:r>
            <a:endParaRPr lang="en-US" dirty="0"/>
          </a:p>
        </p:txBody>
      </p:sp>
      <p:sp>
        <p:nvSpPr>
          <p:cNvPr id="4" name="Date Placeholder 3"/>
          <p:cNvSpPr>
            <a:spLocks noGrp="1"/>
          </p:cNvSpPr>
          <p:nvPr>
            <p:ph type="dt" sz="half" idx="10"/>
          </p:nvPr>
        </p:nvSpPr>
        <p:spPr>
          <a:xfrm>
            <a:off x="7983232" y="5037663"/>
            <a:ext cx="897467" cy="279400"/>
          </a:xfrm>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a:xfrm>
            <a:off x="2692397" y="5037663"/>
            <a:ext cx="5214635" cy="279400"/>
          </a:xfrm>
        </p:spPr>
        <p:txBody>
          <a:bodyPr/>
          <a:lstStyle/>
          <a:p>
            <a:endParaRPr kumimoji="1" lang="ja-JP" altLang="en-US"/>
          </a:p>
        </p:txBody>
      </p:sp>
      <p:sp>
        <p:nvSpPr>
          <p:cNvPr id="6" name="Slide Number Placeholder 5"/>
          <p:cNvSpPr>
            <a:spLocks noGrp="1"/>
          </p:cNvSpPr>
          <p:nvPr>
            <p:ph type="sldNum" sz="quarter" idx="12"/>
          </p:nvPr>
        </p:nvSpPr>
        <p:spPr>
          <a:xfrm>
            <a:off x="8956900" y="5037663"/>
            <a:ext cx="551167" cy="279400"/>
          </a:xfrm>
        </p:spPr>
        <p:txBody>
          <a:bodyPr/>
          <a:lstStyle/>
          <a:p>
            <a:fld id="{E49F6617-C897-4016-A9EC-C22471CF5665}" type="slidenum">
              <a:rPr kumimoji="1" lang="ja-JP" altLang="en-US" smtClean="0"/>
              <a:t>‹#›</a:t>
            </a:fld>
            <a:endParaRPr kumimoji="1" lang="ja-JP" alt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0797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spTree>
    <p:extLst>
      <p:ext uri="{BB962C8B-B14F-4D97-AF65-F5344CB8AC3E}">
        <p14:creationId xmlns:p14="http://schemas.microsoft.com/office/powerpoint/2010/main" val="1730181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8861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spTree>
    <p:extLst>
      <p:ext uri="{BB962C8B-B14F-4D97-AF65-F5344CB8AC3E}">
        <p14:creationId xmlns:p14="http://schemas.microsoft.com/office/powerpoint/2010/main" val="3974459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a:t>マスター タイトルの書式設定</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04003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993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spTree>
    <p:extLst>
      <p:ext uri="{BB962C8B-B14F-4D97-AF65-F5344CB8AC3E}">
        <p14:creationId xmlns:p14="http://schemas.microsoft.com/office/powerpoint/2010/main" val="1619894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ja-JP" altLang="en-US"/>
              <a:t>マスター タイトルの書式設定</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47921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ja-JP" altLang="en-US"/>
              <a:t>マスター タイトルの書式設定</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spTree>
    <p:extLst>
      <p:ext uri="{BB962C8B-B14F-4D97-AF65-F5344CB8AC3E}">
        <p14:creationId xmlns:p14="http://schemas.microsoft.com/office/powerpoint/2010/main" val="1150201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パノラマ写真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spTree>
    <p:extLst>
      <p:ext uri="{BB962C8B-B14F-4D97-AF65-F5344CB8AC3E}">
        <p14:creationId xmlns:p14="http://schemas.microsoft.com/office/powerpoint/2010/main" val="812233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63912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ja-JP" altLang="en-US"/>
              <a:t>マスター タイトルの書式設定</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49077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spTree>
    <p:extLst>
      <p:ext uri="{BB962C8B-B14F-4D97-AF65-F5344CB8AC3E}">
        <p14:creationId xmlns:p14="http://schemas.microsoft.com/office/powerpoint/2010/main" val="4044232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ja-JP" altLang="en-US"/>
              <a:t>マスター タイトルの書式設定</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9559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ja-JP" altLang="en-US"/>
              <a:t>マスター タイトルの書式設定</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029153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ncho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73067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49F6617-C897-4016-A9EC-C22471CF5665}" type="slidenum">
              <a:rPr kumimoji="1" lang="ja-JP" altLang="en-US" smtClean="0"/>
              <a:t>‹#›</a:t>
            </a:fld>
            <a:endParaRPr kumimoji="1" lang="ja-JP" alt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2646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65C3E20-4AE7-4AD7-A1F1-8320D088F0EF}" type="datetimeFigureOut">
              <a:rPr kumimoji="1" lang="ja-JP" altLang="en-US" smtClean="0"/>
              <a:t>2025/11/18</a:t>
            </a:fld>
            <a:endParaRPr kumimoji="1" lang="ja-JP" alt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kumimoji="1" lang="ja-JP" alt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49F6617-C897-4016-A9EC-C22471CF5665}" type="slidenum">
              <a:rPr kumimoji="1" lang="ja-JP" altLang="en-US" smtClean="0"/>
              <a:t>‹#›</a:t>
            </a:fld>
            <a:endParaRPr kumimoji="1" lang="ja-JP" altLang="en-US"/>
          </a:p>
        </p:txBody>
      </p:sp>
    </p:spTree>
    <p:extLst>
      <p:ext uri="{BB962C8B-B14F-4D97-AF65-F5344CB8AC3E}">
        <p14:creationId xmlns:p14="http://schemas.microsoft.com/office/powerpoint/2010/main" val="2152792913"/>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803" r:id="rId13"/>
    <p:sldLayoutId id="2147483804" r:id="rId14"/>
    <p:sldLayoutId id="2147483805" r:id="rId15"/>
    <p:sldLayoutId id="2147483806" r:id="rId16"/>
    <p:sldLayoutId id="2147483807" r:id="rId17"/>
  </p:sldLayoutIdLst>
  <p:txStyles>
    <p:titleStyle>
      <a:lvl1pPr algn="ctr" defTabSz="457200" rtl="0" eaLnBrk="1" latinLnBrk="0" hangingPunct="1">
        <a:spcBef>
          <a:spcPct val="0"/>
        </a:spcBef>
        <a:buNone/>
        <a:defRPr kumimoji="1" sz="4400" kern="1200" cap="none">
          <a:ln w="3175" cmpd="sng">
            <a:noFill/>
          </a:ln>
          <a:solidFill>
            <a:schemeClr val="tx1">
              <a:lumMod val="85000"/>
              <a:lumOff val="15000"/>
            </a:schemeClr>
          </a:solidFill>
          <a:effectLst/>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kumimoji="1"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kumimoji="1"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kumimoji="1"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kumimoji="1"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kumimoji="1"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E095EA0-3D85-4E46-B9F4-99E5F11066FD}"/>
              </a:ext>
            </a:extLst>
          </p:cNvPr>
          <p:cNvSpPr>
            <a:spLocks noGrp="1"/>
          </p:cNvSpPr>
          <p:nvPr>
            <p:ph type="ctrTitle"/>
          </p:nvPr>
        </p:nvSpPr>
        <p:spPr>
          <a:xfrm>
            <a:off x="1394397" y="1951172"/>
            <a:ext cx="8375373" cy="1124572"/>
          </a:xfrm>
        </p:spPr>
        <p:txBody>
          <a:bodyPr/>
          <a:lstStyle/>
          <a:p>
            <a:pPr algn="r"/>
            <a:r>
              <a:rPr kumimoji="1" lang="ja-JP" altLang="en-US" sz="4800" dirty="0"/>
              <a:t>部活動の地域移行について</a:t>
            </a:r>
            <a:br>
              <a:rPr kumimoji="1" lang="en-US" altLang="ja-JP" sz="4800" dirty="0"/>
            </a:br>
            <a:r>
              <a:rPr kumimoji="1" lang="ja-JP" altLang="en-US" sz="3200" dirty="0"/>
              <a:t>保護者向け</a:t>
            </a:r>
          </a:p>
        </p:txBody>
      </p:sp>
      <p:sp>
        <p:nvSpPr>
          <p:cNvPr id="3" name="字幕 2">
            <a:extLst>
              <a:ext uri="{FF2B5EF4-FFF2-40B4-BE49-F238E27FC236}">
                <a16:creationId xmlns:a16="http://schemas.microsoft.com/office/drawing/2014/main" id="{32D6E4F8-534C-4763-A70B-A007FD063259}"/>
              </a:ext>
            </a:extLst>
          </p:cNvPr>
          <p:cNvSpPr>
            <a:spLocks noGrp="1"/>
          </p:cNvSpPr>
          <p:nvPr>
            <p:ph type="subTitle" idx="1"/>
          </p:nvPr>
        </p:nvSpPr>
        <p:spPr>
          <a:xfrm>
            <a:off x="7368208" y="4465981"/>
            <a:ext cx="2769704" cy="1007165"/>
          </a:xfrm>
        </p:spPr>
        <p:txBody>
          <a:bodyPr>
            <a:normAutofit/>
          </a:bodyPr>
          <a:lstStyle/>
          <a:p>
            <a:pPr algn="l"/>
            <a:r>
              <a:rPr kumimoji="1" lang="en-US" altLang="ja-JP" dirty="0">
                <a:latin typeface="BIZ UDP明朝 Medium" panose="02020500000000000000" pitchFamily="18" charset="-128"/>
                <a:ea typeface="BIZ UDP明朝 Medium" panose="02020500000000000000" pitchFamily="18" charset="-128"/>
              </a:rPr>
              <a:t>2025.</a:t>
            </a:r>
            <a:r>
              <a:rPr lang="en-US" altLang="ja-JP" dirty="0">
                <a:latin typeface="BIZ UDP明朝 Medium" panose="02020500000000000000" pitchFamily="18" charset="-128"/>
                <a:ea typeface="BIZ UDP明朝 Medium" panose="02020500000000000000" pitchFamily="18" charset="-128"/>
              </a:rPr>
              <a:t>7</a:t>
            </a:r>
            <a:endParaRPr kumimoji="1" lang="en-US" altLang="ja-JP" dirty="0">
              <a:latin typeface="BIZ UDP明朝 Medium" panose="02020500000000000000" pitchFamily="18" charset="-128"/>
              <a:ea typeface="BIZ UDP明朝 Medium" panose="02020500000000000000" pitchFamily="18" charset="-128"/>
            </a:endParaRPr>
          </a:p>
          <a:p>
            <a:pPr algn="l"/>
            <a:r>
              <a:rPr lang="ja-JP" altLang="en-US" dirty="0">
                <a:latin typeface="BIZ UDP明朝 Medium" panose="02020500000000000000" pitchFamily="18" charset="-128"/>
                <a:ea typeface="BIZ UDP明朝 Medium" panose="02020500000000000000" pitchFamily="18" charset="-128"/>
              </a:rPr>
              <a:t>生駒市教育委員会</a:t>
            </a:r>
            <a:endParaRPr kumimoji="1" lang="ja-JP" altLang="en-US" dirty="0">
              <a:latin typeface="BIZ UDP明朝 Medium" panose="02020500000000000000" pitchFamily="18" charset="-128"/>
              <a:ea typeface="BIZ UDP明朝 Medium" panose="02020500000000000000" pitchFamily="18" charset="-128"/>
            </a:endParaRPr>
          </a:p>
        </p:txBody>
      </p:sp>
    </p:spTree>
    <p:extLst>
      <p:ext uri="{BB962C8B-B14F-4D97-AF65-F5344CB8AC3E}">
        <p14:creationId xmlns:p14="http://schemas.microsoft.com/office/powerpoint/2010/main" val="4119029121"/>
      </p:ext>
    </p:extLst>
  </p:cSld>
  <p:clrMapOvr>
    <a:masterClrMapping/>
  </p:clrMapOvr>
  <mc:AlternateContent xmlns:mc="http://schemas.openxmlformats.org/markup-compatibility/2006" xmlns:p14="http://schemas.microsoft.com/office/powerpoint/2010/main">
    <mc:Choice Requires="p14">
      <p:transition spd="slow" p14:dur="2000" advTm="33598"/>
    </mc:Choice>
    <mc:Fallback xmlns="">
      <p:transition spd="slow" advTm="3359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63ED499F-300F-4B2F-A3CF-AB7CBE5D3433}"/>
              </a:ext>
            </a:extLst>
          </p:cNvPr>
          <p:cNvSpPr/>
          <p:nvPr/>
        </p:nvSpPr>
        <p:spPr>
          <a:xfrm>
            <a:off x="397565" y="381000"/>
            <a:ext cx="11396870" cy="6096000"/>
          </a:xfrm>
          <a:prstGeom prst="rect">
            <a:avLst/>
          </a:prstGeom>
          <a:solidFill>
            <a:schemeClr val="accent6">
              <a:lumMod val="20000"/>
              <a:lumOff val="80000"/>
            </a:schemeClr>
          </a:solidFill>
          <a:ln>
            <a:solidFill>
              <a:schemeClr val="accent1">
                <a:shade val="50000"/>
                <a:alpha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ja-JP" altLang="en-US" dirty="0"/>
          </a:p>
        </p:txBody>
      </p:sp>
      <p:sp>
        <p:nvSpPr>
          <p:cNvPr id="3" name="コンテンツ プレースホルダー 2">
            <a:extLst>
              <a:ext uri="{FF2B5EF4-FFF2-40B4-BE49-F238E27FC236}">
                <a16:creationId xmlns:a16="http://schemas.microsoft.com/office/drawing/2014/main" id="{E976EC90-DEBB-4814-82EA-9743CD7DF97B}"/>
              </a:ext>
            </a:extLst>
          </p:cNvPr>
          <p:cNvSpPr>
            <a:spLocks noGrp="1"/>
          </p:cNvSpPr>
          <p:nvPr>
            <p:ph idx="1"/>
          </p:nvPr>
        </p:nvSpPr>
        <p:spPr>
          <a:xfrm>
            <a:off x="1643543" y="1655428"/>
            <a:ext cx="8649749" cy="2698458"/>
          </a:xfrm>
        </p:spPr>
        <p:txBody>
          <a:bodyPr>
            <a:noAutofit/>
          </a:bodyPr>
          <a:lstStyle/>
          <a:p>
            <a:pPr marL="0" indent="0">
              <a:buNone/>
            </a:pPr>
            <a:r>
              <a:rPr lang="ja-JP" altLang="en-US" sz="4000" dirty="0">
                <a:solidFill>
                  <a:schemeClr val="tx1"/>
                </a:solidFill>
                <a:latin typeface="BIZ UDP明朝 Medium" panose="02020500000000000000" pitchFamily="18" charset="-128"/>
                <a:ea typeface="BIZ UDP明朝 Medium" panose="02020500000000000000" pitchFamily="18" charset="-128"/>
              </a:rPr>
              <a:t>生駒市は、令和</a:t>
            </a:r>
            <a:r>
              <a:rPr lang="en-US" altLang="ja-JP" sz="4000" dirty="0">
                <a:solidFill>
                  <a:schemeClr val="tx1"/>
                </a:solidFill>
                <a:latin typeface="BIZ UDP明朝 Medium" panose="02020500000000000000" pitchFamily="18" charset="-128"/>
                <a:ea typeface="BIZ UDP明朝 Medium" panose="02020500000000000000" pitchFamily="18" charset="-128"/>
              </a:rPr>
              <a:t>6</a:t>
            </a:r>
            <a:r>
              <a:rPr lang="ja-JP" altLang="en-US" sz="4000" dirty="0">
                <a:solidFill>
                  <a:schemeClr val="tx1"/>
                </a:solidFill>
                <a:latin typeface="BIZ UDP明朝 Medium" panose="02020500000000000000" pitchFamily="18" charset="-128"/>
                <a:ea typeface="BIZ UDP明朝 Medium" panose="02020500000000000000" pitchFamily="18" charset="-128"/>
              </a:rPr>
              <a:t>年１</a:t>
            </a:r>
            <a:r>
              <a:rPr lang="en-US" altLang="ja-JP" sz="4000" dirty="0">
                <a:solidFill>
                  <a:schemeClr val="tx1"/>
                </a:solidFill>
                <a:latin typeface="BIZ UDP明朝 Medium" panose="02020500000000000000" pitchFamily="18" charset="-128"/>
                <a:ea typeface="BIZ UDP明朝 Medium" panose="02020500000000000000" pitchFamily="18" charset="-128"/>
              </a:rPr>
              <a:t>2</a:t>
            </a:r>
            <a:r>
              <a:rPr lang="ja-JP" altLang="en-US" sz="4000" dirty="0">
                <a:solidFill>
                  <a:schemeClr val="tx1"/>
                </a:solidFill>
                <a:latin typeface="BIZ UDP明朝 Medium" panose="02020500000000000000" pitchFamily="18" charset="-128"/>
                <a:ea typeface="BIZ UDP明朝 Medium" panose="02020500000000000000" pitchFamily="18" charset="-128"/>
              </a:rPr>
              <a:t>月にお知らせしていましたように、部活動の地域移行のスタートを令和８年秋以降を目指していました。県に問い合わせ、何度も確認しながら進めていました。</a:t>
            </a:r>
            <a:endParaRPr lang="en-US" altLang="ja-JP" sz="4000" dirty="0">
              <a:solidFill>
                <a:schemeClr val="tx1"/>
              </a:solidFill>
              <a:latin typeface="BIZ UDP明朝 Medium" panose="02020500000000000000" pitchFamily="18" charset="-128"/>
              <a:ea typeface="BIZ UDP明朝 Medium" panose="02020500000000000000" pitchFamily="18" charset="-128"/>
            </a:endParaRPr>
          </a:p>
        </p:txBody>
      </p:sp>
    </p:spTree>
    <p:extLst>
      <p:ext uri="{BB962C8B-B14F-4D97-AF65-F5344CB8AC3E}">
        <p14:creationId xmlns:p14="http://schemas.microsoft.com/office/powerpoint/2010/main" val="2489733511"/>
      </p:ext>
    </p:extLst>
  </p:cSld>
  <p:clrMapOvr>
    <a:masterClrMapping/>
  </p:clrMapOvr>
  <mc:AlternateContent xmlns:mc="http://schemas.openxmlformats.org/markup-compatibility/2006" xmlns:p14="http://schemas.microsoft.com/office/powerpoint/2010/main">
    <mc:Choice Requires="p14">
      <p:transition spd="slow" p14:dur="2000" advTm="48153"/>
    </mc:Choice>
    <mc:Fallback xmlns="">
      <p:transition spd="slow" advTm="4815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E976EC90-DEBB-4814-82EA-9743CD7DF97B}"/>
              </a:ext>
            </a:extLst>
          </p:cNvPr>
          <p:cNvSpPr>
            <a:spLocks noGrp="1"/>
          </p:cNvSpPr>
          <p:nvPr>
            <p:ph idx="1"/>
          </p:nvPr>
        </p:nvSpPr>
        <p:spPr>
          <a:xfrm>
            <a:off x="838200" y="1219200"/>
            <a:ext cx="10889974" cy="2994992"/>
          </a:xfrm>
        </p:spPr>
        <p:txBody>
          <a:bodyPr>
            <a:normAutofit/>
          </a:bodyPr>
          <a:lstStyle/>
          <a:p>
            <a:pPr marL="0" indent="0">
              <a:buNone/>
            </a:pPr>
            <a:r>
              <a:rPr kumimoji="1" lang="ja-JP" altLang="en-US" dirty="0">
                <a:latin typeface="BIZ UDP明朝 Medium" panose="02020500000000000000" pitchFamily="18" charset="-128"/>
                <a:ea typeface="BIZ UDP明朝 Medium" panose="02020500000000000000" pitchFamily="18" charset="-128"/>
              </a:rPr>
              <a:t>☆</a:t>
            </a:r>
            <a:r>
              <a:rPr kumimoji="1" lang="en-US" altLang="ja-JP" dirty="0">
                <a:latin typeface="BIZ UDP明朝 Medium" panose="02020500000000000000" pitchFamily="18" charset="-128"/>
                <a:ea typeface="BIZ UDP明朝 Medium" panose="02020500000000000000" pitchFamily="18" charset="-128"/>
              </a:rPr>
              <a:t>R8.4</a:t>
            </a:r>
            <a:r>
              <a:rPr kumimoji="1" lang="ja-JP" altLang="en-US" dirty="0">
                <a:latin typeface="BIZ UDP明朝 Medium" panose="02020500000000000000" pitchFamily="18" charset="-128"/>
                <a:ea typeface="BIZ UDP明朝 Medium" panose="02020500000000000000" pitchFamily="18" charset="-128"/>
              </a:rPr>
              <a:t>から教員による</a:t>
            </a:r>
            <a:r>
              <a:rPr lang="ja-JP" altLang="en-US" dirty="0">
                <a:latin typeface="BIZ UDP明朝 Medium" panose="02020500000000000000" pitchFamily="18" charset="-128"/>
                <a:ea typeface="BIZ UDP明朝 Medium" panose="02020500000000000000" pitchFamily="18" charset="-128"/>
              </a:rPr>
              <a:t>休日</a:t>
            </a:r>
            <a:r>
              <a:rPr kumimoji="1" lang="ja-JP" altLang="en-US" dirty="0">
                <a:latin typeface="BIZ UDP明朝 Medium" panose="02020500000000000000" pitchFamily="18" charset="-128"/>
                <a:ea typeface="BIZ UDP明朝 Medium" panose="02020500000000000000" pitchFamily="18" charset="-128"/>
              </a:rPr>
              <a:t>の部活動は行えない</a:t>
            </a:r>
            <a:endParaRPr kumimoji="1" lang="en-US" altLang="ja-JP" dirty="0">
              <a:latin typeface="BIZ UDP明朝 Medium" panose="02020500000000000000" pitchFamily="18" charset="-128"/>
              <a:ea typeface="BIZ UDP明朝 Medium" panose="02020500000000000000" pitchFamily="18" charset="-128"/>
            </a:endParaRPr>
          </a:p>
          <a:p>
            <a:pPr marL="0" indent="0">
              <a:buNone/>
            </a:pPr>
            <a:endParaRPr lang="en-US" altLang="ja-JP" dirty="0">
              <a:latin typeface="BIZ UDP明朝 Medium" panose="02020500000000000000" pitchFamily="18" charset="-128"/>
              <a:ea typeface="BIZ UDP明朝 Medium" panose="02020500000000000000" pitchFamily="18" charset="-128"/>
            </a:endParaRPr>
          </a:p>
          <a:p>
            <a:pPr marL="0" indent="0">
              <a:buNone/>
            </a:pPr>
            <a:r>
              <a:rPr lang="ja-JP" altLang="en-US" dirty="0">
                <a:latin typeface="BIZ UDP明朝 Medium" panose="02020500000000000000" pitchFamily="18" charset="-128"/>
                <a:ea typeface="BIZ UDP明朝 Medium" panose="02020500000000000000" pitchFamily="18" charset="-128"/>
              </a:rPr>
              <a:t>　　</a:t>
            </a:r>
            <a:endParaRPr lang="en-US" altLang="ja-JP" dirty="0">
              <a:latin typeface="BIZ UDP明朝 Medium" panose="02020500000000000000" pitchFamily="18" charset="-128"/>
              <a:ea typeface="BIZ UDP明朝 Medium" panose="02020500000000000000" pitchFamily="18" charset="-128"/>
            </a:endParaRPr>
          </a:p>
          <a:p>
            <a:pPr marL="0" indent="0">
              <a:buNone/>
            </a:pPr>
            <a:r>
              <a:rPr lang="ja-JP" altLang="en-US" sz="2000" dirty="0">
                <a:latin typeface="BIZ UDP明朝 Medium" panose="02020500000000000000" pitchFamily="18" charset="-128"/>
                <a:ea typeface="BIZ UDP明朝 Medium" panose="02020500000000000000" pitchFamily="18" charset="-128"/>
              </a:rPr>
              <a:t>　　・学校部活動として出場できるのは</a:t>
            </a:r>
            <a:r>
              <a:rPr lang="ja-JP" altLang="en-US" sz="2000" dirty="0">
                <a:solidFill>
                  <a:srgbClr val="FF0000"/>
                </a:solidFill>
                <a:latin typeface="BIZ UDP明朝 Medium" panose="02020500000000000000" pitchFamily="18" charset="-128"/>
                <a:ea typeface="BIZ UDP明朝 Medium" panose="02020500000000000000" pitchFamily="18" charset="-128"/>
              </a:rPr>
              <a:t>公式の大会のみ</a:t>
            </a:r>
            <a:endParaRPr lang="en-US" altLang="ja-JP" sz="2000" dirty="0">
              <a:solidFill>
                <a:srgbClr val="FF0000"/>
              </a:solidFill>
              <a:latin typeface="BIZ UDP明朝 Medium" panose="02020500000000000000" pitchFamily="18" charset="-128"/>
              <a:ea typeface="BIZ UDP明朝 Medium" panose="02020500000000000000" pitchFamily="18" charset="-128"/>
            </a:endParaRPr>
          </a:p>
          <a:p>
            <a:pPr marL="0" indent="0">
              <a:buNone/>
            </a:pPr>
            <a:r>
              <a:rPr lang="ja-JP" altLang="en-US" sz="2000" dirty="0">
                <a:solidFill>
                  <a:schemeClr val="tx1"/>
                </a:solidFill>
                <a:latin typeface="BIZ UDP明朝 Medium" panose="02020500000000000000" pitchFamily="18" charset="-128"/>
                <a:ea typeface="BIZ UDP明朝 Medium" panose="02020500000000000000" pitchFamily="18" charset="-128"/>
              </a:rPr>
              <a:t>　　　（休日の練習や、休日に</a:t>
            </a:r>
            <a:r>
              <a:rPr lang="ja-JP" altLang="en-US" sz="2000" dirty="0">
                <a:latin typeface="BIZ UDP明朝 Medium" panose="02020500000000000000" pitchFamily="18" charset="-128"/>
                <a:ea typeface="BIZ UDP明朝 Medium" panose="02020500000000000000" pitchFamily="18" charset="-128"/>
              </a:rPr>
              <a:t>教員が引率しての</a:t>
            </a:r>
            <a:r>
              <a:rPr lang="ja-JP" altLang="en-US" sz="2000" dirty="0">
                <a:solidFill>
                  <a:srgbClr val="FF0000"/>
                </a:solidFill>
                <a:latin typeface="BIZ UDP明朝 Medium" panose="02020500000000000000" pitchFamily="18" charset="-128"/>
                <a:ea typeface="BIZ UDP明朝 Medium" panose="02020500000000000000" pitchFamily="18" charset="-128"/>
              </a:rPr>
              <a:t>練習試合は行えない</a:t>
            </a:r>
            <a:r>
              <a:rPr lang="ja-JP" altLang="en-US" sz="2000" dirty="0">
                <a:solidFill>
                  <a:schemeClr val="tx1"/>
                </a:solidFill>
                <a:latin typeface="BIZ UDP明朝 Medium" panose="02020500000000000000" pitchFamily="18" charset="-128"/>
                <a:ea typeface="BIZ UDP明朝 Medium" panose="02020500000000000000" pitchFamily="18" charset="-128"/>
              </a:rPr>
              <a:t>）</a:t>
            </a:r>
            <a:r>
              <a:rPr lang="ja-JP" altLang="en-US" sz="2000" dirty="0">
                <a:latin typeface="BIZ UDP明朝 Medium" panose="02020500000000000000" pitchFamily="18" charset="-128"/>
                <a:ea typeface="BIZ UDP明朝 Medium" panose="02020500000000000000" pitchFamily="18" charset="-128"/>
              </a:rPr>
              <a:t>　</a:t>
            </a:r>
            <a:endParaRPr lang="en-US" altLang="ja-JP" sz="2000" dirty="0">
              <a:latin typeface="BIZ UDP明朝 Medium" panose="02020500000000000000" pitchFamily="18" charset="-128"/>
              <a:ea typeface="BIZ UDP明朝 Medium" panose="02020500000000000000" pitchFamily="18" charset="-128"/>
            </a:endParaRPr>
          </a:p>
          <a:p>
            <a:pPr marL="0" indent="0">
              <a:buNone/>
            </a:pPr>
            <a:r>
              <a:rPr lang="ja-JP" altLang="en-US" sz="2000" dirty="0">
                <a:solidFill>
                  <a:schemeClr val="tx1"/>
                </a:solidFill>
                <a:latin typeface="BIZ UDP明朝 Medium" panose="02020500000000000000" pitchFamily="18" charset="-128"/>
                <a:ea typeface="BIZ UDP明朝 Medium" panose="02020500000000000000" pitchFamily="18" charset="-128"/>
              </a:rPr>
              <a:t>　　</a:t>
            </a:r>
            <a:endParaRPr lang="en-US" altLang="ja-JP" sz="2000" dirty="0">
              <a:solidFill>
                <a:schemeClr val="tx1"/>
              </a:solidFill>
              <a:latin typeface="BIZ UDP明朝 Medium" panose="02020500000000000000" pitchFamily="18" charset="-128"/>
              <a:ea typeface="BIZ UDP明朝 Medium" panose="02020500000000000000" pitchFamily="18" charset="-128"/>
            </a:endParaRPr>
          </a:p>
        </p:txBody>
      </p:sp>
      <p:sp>
        <p:nvSpPr>
          <p:cNvPr id="4" name="正方形/長方形 3">
            <a:extLst>
              <a:ext uri="{FF2B5EF4-FFF2-40B4-BE49-F238E27FC236}">
                <a16:creationId xmlns:a16="http://schemas.microsoft.com/office/drawing/2014/main" id="{A83C46EB-71BF-455E-9A40-9780CB690969}"/>
              </a:ext>
            </a:extLst>
          </p:cNvPr>
          <p:cNvSpPr/>
          <p:nvPr/>
        </p:nvSpPr>
        <p:spPr>
          <a:xfrm>
            <a:off x="1119809" y="1843804"/>
            <a:ext cx="2034208" cy="450574"/>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solidFill>
                  <a:schemeClr val="tx1"/>
                </a:solidFill>
                <a:latin typeface="BIZ UDP明朝 Medium" panose="02020500000000000000" pitchFamily="18" charset="-128"/>
                <a:ea typeface="BIZ UDP明朝 Medium" panose="02020500000000000000" pitchFamily="18" charset="-128"/>
              </a:rPr>
              <a:t>試合について</a:t>
            </a:r>
          </a:p>
        </p:txBody>
      </p:sp>
      <p:sp>
        <p:nvSpPr>
          <p:cNvPr id="2" name="タイトル 1">
            <a:extLst>
              <a:ext uri="{FF2B5EF4-FFF2-40B4-BE49-F238E27FC236}">
                <a16:creationId xmlns:a16="http://schemas.microsoft.com/office/drawing/2014/main" id="{9DD26B1A-6858-4019-A578-CAA449F93CB4}"/>
              </a:ext>
            </a:extLst>
          </p:cNvPr>
          <p:cNvSpPr>
            <a:spLocks noGrp="1"/>
          </p:cNvSpPr>
          <p:nvPr>
            <p:ph type="title"/>
          </p:nvPr>
        </p:nvSpPr>
        <p:spPr>
          <a:xfrm>
            <a:off x="838200" y="387098"/>
            <a:ext cx="887895" cy="787814"/>
          </a:xfrm>
          <a:solidFill>
            <a:schemeClr val="accent6">
              <a:lumMod val="20000"/>
              <a:lumOff val="80000"/>
            </a:schemeClr>
          </a:solidFill>
          <a:ln>
            <a:solidFill>
              <a:schemeClr val="tx1"/>
            </a:solidFill>
          </a:ln>
        </p:spPr>
        <p:txBody>
          <a:bodyPr/>
          <a:lstStyle/>
          <a:p>
            <a:r>
              <a:rPr kumimoji="1" lang="ja-JP" altLang="en-US" dirty="0">
                <a:latin typeface="BIZ UDP明朝 Medium" panose="02020500000000000000" pitchFamily="18" charset="-128"/>
                <a:ea typeface="BIZ UDP明朝 Medium" panose="02020500000000000000" pitchFamily="18" charset="-128"/>
              </a:rPr>
              <a:t>県</a:t>
            </a:r>
          </a:p>
        </p:txBody>
      </p:sp>
      <p:sp>
        <p:nvSpPr>
          <p:cNvPr id="7" name="矢印: 下 6">
            <a:extLst>
              <a:ext uri="{FF2B5EF4-FFF2-40B4-BE49-F238E27FC236}">
                <a16:creationId xmlns:a16="http://schemas.microsoft.com/office/drawing/2014/main" id="{40E06331-8440-4831-A83A-1D684C7D6692}"/>
              </a:ext>
            </a:extLst>
          </p:cNvPr>
          <p:cNvSpPr/>
          <p:nvPr/>
        </p:nvSpPr>
        <p:spPr>
          <a:xfrm>
            <a:off x="5393634" y="4273827"/>
            <a:ext cx="543339" cy="60960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a:extLst>
              <a:ext uri="{FF2B5EF4-FFF2-40B4-BE49-F238E27FC236}">
                <a16:creationId xmlns:a16="http://schemas.microsoft.com/office/drawing/2014/main" id="{67125DFF-C7D9-4F01-B1B5-50919292DCD6}"/>
              </a:ext>
            </a:extLst>
          </p:cNvPr>
          <p:cNvSpPr txBox="1"/>
          <p:nvPr/>
        </p:nvSpPr>
        <p:spPr>
          <a:xfrm>
            <a:off x="1726095" y="5274534"/>
            <a:ext cx="8177765" cy="523220"/>
          </a:xfrm>
          <a:prstGeom prst="rect">
            <a:avLst/>
          </a:prstGeom>
          <a:solidFill>
            <a:schemeClr val="accent2">
              <a:lumMod val="40000"/>
              <a:lumOff val="60000"/>
            </a:schemeClr>
          </a:solidFill>
          <a:ln w="28575">
            <a:solidFill>
              <a:schemeClr val="tx1"/>
            </a:solidFill>
          </a:ln>
        </p:spPr>
        <p:txBody>
          <a:bodyPr wrap="square" rtlCol="0">
            <a:spAutoFit/>
          </a:bodyPr>
          <a:lstStyle/>
          <a:p>
            <a:pPr algn="ctr"/>
            <a:r>
              <a:rPr kumimoji="1" lang="ja-JP" altLang="en-US" sz="2800" dirty="0">
                <a:solidFill>
                  <a:srgbClr val="FF0000"/>
                </a:solidFill>
                <a:latin typeface="BIZ UDP明朝 Medium" panose="02020500000000000000" pitchFamily="18" charset="-128"/>
                <a:ea typeface="BIZ UDP明朝 Medium" panose="02020500000000000000" pitchFamily="18" charset="-128"/>
              </a:rPr>
              <a:t>部活動の地域移行を</a:t>
            </a:r>
            <a:r>
              <a:rPr kumimoji="1" lang="en-US" altLang="ja-JP" sz="2800" dirty="0">
                <a:solidFill>
                  <a:srgbClr val="FF0000"/>
                </a:solidFill>
                <a:latin typeface="BIZ UDP明朝 Medium" panose="02020500000000000000" pitchFamily="18" charset="-128"/>
                <a:ea typeface="BIZ UDP明朝 Medium" panose="02020500000000000000" pitchFamily="18" charset="-128"/>
              </a:rPr>
              <a:t>R8.4</a:t>
            </a:r>
            <a:r>
              <a:rPr kumimoji="1" lang="ja-JP" altLang="en-US" sz="2800" dirty="0">
                <a:solidFill>
                  <a:srgbClr val="FF0000"/>
                </a:solidFill>
                <a:latin typeface="BIZ UDP明朝 Medium" panose="02020500000000000000" pitchFamily="18" charset="-128"/>
                <a:ea typeface="BIZ UDP明朝 Medium" panose="02020500000000000000" pitchFamily="18" charset="-128"/>
              </a:rPr>
              <a:t>に前倒しして行う</a:t>
            </a:r>
          </a:p>
        </p:txBody>
      </p:sp>
      <p:sp>
        <p:nvSpPr>
          <p:cNvPr id="9" name="テキスト ボックス 8">
            <a:extLst>
              <a:ext uri="{FF2B5EF4-FFF2-40B4-BE49-F238E27FC236}">
                <a16:creationId xmlns:a16="http://schemas.microsoft.com/office/drawing/2014/main" id="{95E3750E-AC32-4088-8398-FD8DA95057E2}"/>
              </a:ext>
            </a:extLst>
          </p:cNvPr>
          <p:cNvSpPr txBox="1"/>
          <p:nvPr/>
        </p:nvSpPr>
        <p:spPr>
          <a:xfrm>
            <a:off x="7044015" y="3668296"/>
            <a:ext cx="4309785" cy="646331"/>
          </a:xfrm>
          <a:prstGeom prst="rect">
            <a:avLst/>
          </a:prstGeom>
          <a:solidFill>
            <a:schemeClr val="accent6">
              <a:lumMod val="20000"/>
              <a:lumOff val="80000"/>
            </a:schemeClr>
          </a:solidFill>
          <a:ln w="28575">
            <a:solidFill>
              <a:schemeClr val="tx1"/>
            </a:solidFill>
          </a:ln>
        </p:spPr>
        <p:txBody>
          <a:bodyPr wrap="square" rtlCol="0">
            <a:spAutoFit/>
          </a:bodyPr>
          <a:lstStyle/>
          <a:p>
            <a:r>
              <a:rPr kumimoji="1" lang="ja-JP" altLang="en-US" dirty="0">
                <a:solidFill>
                  <a:srgbClr val="FF0000"/>
                </a:solidFill>
                <a:latin typeface="BIZ UDP明朝 Medium" panose="02020500000000000000" pitchFamily="18" charset="-128"/>
                <a:ea typeface="BIZ UDP明朝 Medium" panose="02020500000000000000" pitchFamily="18" charset="-128"/>
              </a:rPr>
              <a:t>　　このままでは、練習試合を行わずに</a:t>
            </a:r>
            <a:endParaRPr kumimoji="1" lang="en-US" altLang="ja-JP" dirty="0">
              <a:solidFill>
                <a:srgbClr val="FF0000"/>
              </a:solidFill>
              <a:latin typeface="BIZ UDP明朝 Medium" panose="02020500000000000000" pitchFamily="18" charset="-128"/>
              <a:ea typeface="BIZ UDP明朝 Medium" panose="02020500000000000000" pitchFamily="18" charset="-128"/>
            </a:endParaRPr>
          </a:p>
          <a:p>
            <a:r>
              <a:rPr kumimoji="1" lang="ja-JP" altLang="en-US" dirty="0">
                <a:solidFill>
                  <a:srgbClr val="FF0000"/>
                </a:solidFill>
                <a:latin typeface="BIZ UDP明朝 Medium" panose="02020500000000000000" pitchFamily="18" charset="-128"/>
                <a:ea typeface="BIZ UDP明朝 Medium" panose="02020500000000000000" pitchFamily="18" charset="-128"/>
              </a:rPr>
              <a:t>　　公式大会に臨まざるをえない状況に</a:t>
            </a:r>
          </a:p>
        </p:txBody>
      </p:sp>
      <p:sp>
        <p:nvSpPr>
          <p:cNvPr id="10" name="テキスト ボックス 9">
            <a:extLst>
              <a:ext uri="{FF2B5EF4-FFF2-40B4-BE49-F238E27FC236}">
                <a16:creationId xmlns:a16="http://schemas.microsoft.com/office/drawing/2014/main" id="{2B5483B2-A2C5-4A13-929D-AC74CB87C305}"/>
              </a:ext>
            </a:extLst>
          </p:cNvPr>
          <p:cNvSpPr txBox="1"/>
          <p:nvPr/>
        </p:nvSpPr>
        <p:spPr>
          <a:xfrm>
            <a:off x="7418390" y="1321856"/>
            <a:ext cx="3935410" cy="369332"/>
          </a:xfrm>
          <a:prstGeom prst="rect">
            <a:avLst/>
          </a:prstGeom>
          <a:solidFill>
            <a:schemeClr val="accent6">
              <a:lumMod val="20000"/>
              <a:lumOff val="80000"/>
            </a:schemeClr>
          </a:solidFill>
          <a:ln w="28575">
            <a:solidFill>
              <a:schemeClr val="tx1"/>
            </a:solidFill>
          </a:ln>
        </p:spPr>
        <p:txBody>
          <a:bodyPr wrap="square" rtlCol="0">
            <a:spAutoFit/>
          </a:bodyPr>
          <a:lstStyle/>
          <a:p>
            <a:r>
              <a:rPr kumimoji="1" lang="ja-JP" altLang="en-US" dirty="0">
                <a:solidFill>
                  <a:srgbClr val="FF0000"/>
                </a:solidFill>
                <a:latin typeface="BIZ UDP明朝 Medium" panose="02020500000000000000" pitchFamily="18" charset="-128"/>
                <a:ea typeface="BIZ UDP明朝 Medium" panose="02020500000000000000" pitchFamily="18" charset="-128"/>
              </a:rPr>
              <a:t>県からはっきりと</a:t>
            </a:r>
            <a:r>
              <a:rPr kumimoji="1" lang="en-US" altLang="ja-JP" dirty="0">
                <a:solidFill>
                  <a:srgbClr val="FF0000"/>
                </a:solidFill>
                <a:latin typeface="BIZ UDP明朝 Medium" panose="02020500000000000000" pitchFamily="18" charset="-128"/>
                <a:ea typeface="BIZ UDP明朝 Medium" panose="02020500000000000000" pitchFamily="18" charset="-128"/>
              </a:rPr>
              <a:t>R8</a:t>
            </a:r>
            <a:r>
              <a:rPr kumimoji="1" lang="ja-JP" altLang="en-US" dirty="0">
                <a:solidFill>
                  <a:srgbClr val="FF0000"/>
                </a:solidFill>
                <a:latin typeface="BIZ UDP明朝 Medium" panose="02020500000000000000" pitchFamily="18" charset="-128"/>
                <a:ea typeface="BIZ UDP明朝 Medium" panose="02020500000000000000" pitchFamily="18" charset="-128"/>
              </a:rPr>
              <a:t>の</a:t>
            </a:r>
            <a:r>
              <a:rPr kumimoji="1" lang="en-US" altLang="ja-JP" dirty="0">
                <a:solidFill>
                  <a:srgbClr val="FF0000"/>
                </a:solidFill>
                <a:latin typeface="BIZ UDP明朝 Medium" panose="02020500000000000000" pitchFamily="18" charset="-128"/>
                <a:ea typeface="BIZ UDP明朝 Medium" panose="02020500000000000000" pitchFamily="18" charset="-128"/>
              </a:rPr>
              <a:t>4</a:t>
            </a:r>
            <a:r>
              <a:rPr kumimoji="1" lang="ja-JP" altLang="en-US" dirty="0">
                <a:solidFill>
                  <a:srgbClr val="FF0000"/>
                </a:solidFill>
                <a:latin typeface="BIZ UDP明朝 Medium" panose="02020500000000000000" pitchFamily="18" charset="-128"/>
                <a:ea typeface="BIZ UDP明朝 Medium" panose="02020500000000000000" pitchFamily="18" charset="-128"/>
              </a:rPr>
              <a:t>月からと連絡</a:t>
            </a:r>
          </a:p>
        </p:txBody>
      </p:sp>
      <p:sp>
        <p:nvSpPr>
          <p:cNvPr id="5" name="テキスト ボックス 4">
            <a:extLst>
              <a:ext uri="{FF2B5EF4-FFF2-40B4-BE49-F238E27FC236}">
                <a16:creationId xmlns:a16="http://schemas.microsoft.com/office/drawing/2014/main" id="{E7B9E6D9-4164-4D5E-B34E-00312A423A3B}"/>
              </a:ext>
            </a:extLst>
          </p:cNvPr>
          <p:cNvSpPr txBox="1"/>
          <p:nvPr/>
        </p:nvSpPr>
        <p:spPr>
          <a:xfrm>
            <a:off x="1245703" y="4804767"/>
            <a:ext cx="3816627" cy="369332"/>
          </a:xfrm>
          <a:prstGeom prst="rect">
            <a:avLst/>
          </a:prstGeom>
          <a:noFill/>
        </p:spPr>
        <p:txBody>
          <a:bodyPr wrap="square" rtlCol="0">
            <a:spAutoFit/>
          </a:bodyPr>
          <a:lstStyle/>
          <a:p>
            <a:r>
              <a:rPr kumimoji="1" lang="ja-JP" altLang="en-US" dirty="0">
                <a:latin typeface="BIZ UDP明朝 Medium" panose="02020500000000000000" pitchFamily="18" charset="-128"/>
                <a:ea typeface="BIZ UDP明朝 Medium" panose="02020500000000000000" pitchFamily="18" charset="-128"/>
              </a:rPr>
              <a:t>子どもたちの活動を保証するために</a:t>
            </a:r>
          </a:p>
        </p:txBody>
      </p:sp>
      <p:sp>
        <p:nvSpPr>
          <p:cNvPr id="6" name="吹き出し: 円形 5">
            <a:extLst>
              <a:ext uri="{FF2B5EF4-FFF2-40B4-BE49-F238E27FC236}">
                <a16:creationId xmlns:a16="http://schemas.microsoft.com/office/drawing/2014/main" id="{BD27AD2A-CF7F-42A0-A43B-2578AF7C1CDF}"/>
              </a:ext>
            </a:extLst>
          </p:cNvPr>
          <p:cNvSpPr/>
          <p:nvPr/>
        </p:nvSpPr>
        <p:spPr>
          <a:xfrm>
            <a:off x="7994707" y="2457974"/>
            <a:ext cx="2938336" cy="731730"/>
          </a:xfrm>
          <a:prstGeom prst="wedgeEllipseCallout">
            <a:avLst>
              <a:gd name="adj1" fmla="val -15167"/>
              <a:gd name="adj2" fmla="val 118677"/>
            </a:avLst>
          </a:prstGeom>
        </p:spPr>
        <p:style>
          <a:lnRef idx="2">
            <a:schemeClr val="dk1"/>
          </a:lnRef>
          <a:fillRef idx="1">
            <a:schemeClr val="lt1"/>
          </a:fillRef>
          <a:effectRef idx="0">
            <a:schemeClr val="dk1"/>
          </a:effectRef>
          <a:fontRef idx="minor">
            <a:schemeClr val="dk1"/>
          </a:fontRef>
        </p:style>
        <p:txBody>
          <a:bodyPr rtlCol="0" anchor="ctr"/>
          <a:lstStyle/>
          <a:p>
            <a:pPr algn="ctr"/>
            <a:r>
              <a:rPr kumimoji="1" lang="ja-JP" altLang="en-US" dirty="0">
                <a:solidFill>
                  <a:srgbClr val="FF0000"/>
                </a:solidFill>
                <a:latin typeface="BIZ UDP明朝 Medium" panose="02020500000000000000" pitchFamily="18" charset="-128"/>
                <a:ea typeface="BIZ UDP明朝 Medium" panose="02020500000000000000" pitchFamily="18" charset="-128"/>
              </a:rPr>
              <a:t>けがの危険性、熱中症リスクが高まる</a:t>
            </a:r>
          </a:p>
        </p:txBody>
      </p:sp>
    </p:spTree>
    <p:extLst>
      <p:ext uri="{BB962C8B-B14F-4D97-AF65-F5344CB8AC3E}">
        <p14:creationId xmlns:p14="http://schemas.microsoft.com/office/powerpoint/2010/main" val="1437188573"/>
      </p:ext>
    </p:extLst>
  </p:cSld>
  <p:clrMapOvr>
    <a:masterClrMapping/>
  </p:clrMapOvr>
  <mc:AlternateContent xmlns:mc="http://schemas.openxmlformats.org/markup-compatibility/2006" xmlns:p14="http://schemas.microsoft.com/office/powerpoint/2010/main">
    <mc:Choice Requires="p14">
      <p:transition spd="slow" p14:dur="2000" advTm="55651"/>
    </mc:Choice>
    <mc:Fallback xmlns="">
      <p:transition spd="slow" advTm="5565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a:extLst>
              <a:ext uri="{FF2B5EF4-FFF2-40B4-BE49-F238E27FC236}">
                <a16:creationId xmlns:a16="http://schemas.microsoft.com/office/drawing/2014/main" id="{84C07D30-0C8B-46E7-92EC-CDC71D00EA5E}"/>
              </a:ext>
            </a:extLst>
          </p:cNvPr>
          <p:cNvSpPr/>
          <p:nvPr/>
        </p:nvSpPr>
        <p:spPr>
          <a:xfrm>
            <a:off x="397565" y="381000"/>
            <a:ext cx="11396870" cy="6096000"/>
          </a:xfrm>
          <a:prstGeom prst="rect">
            <a:avLst/>
          </a:prstGeom>
          <a:solidFill>
            <a:schemeClr val="accent6">
              <a:lumMod val="20000"/>
              <a:lumOff val="80000"/>
            </a:schemeClr>
          </a:solidFill>
          <a:ln>
            <a:solidFill>
              <a:schemeClr val="accent1">
                <a:shade val="50000"/>
                <a:alpha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ja-JP" altLang="en-US" dirty="0"/>
          </a:p>
        </p:txBody>
      </p:sp>
      <p:graphicFrame>
        <p:nvGraphicFramePr>
          <p:cNvPr id="8" name="表 8">
            <a:extLst>
              <a:ext uri="{FF2B5EF4-FFF2-40B4-BE49-F238E27FC236}">
                <a16:creationId xmlns:a16="http://schemas.microsoft.com/office/drawing/2014/main" id="{776DD5B7-8523-49C0-A84E-DE9E9E9F361C}"/>
              </a:ext>
            </a:extLst>
          </p:cNvPr>
          <p:cNvGraphicFramePr>
            <a:graphicFrameLocks noGrp="1"/>
          </p:cNvGraphicFramePr>
          <p:nvPr>
            <p:ph idx="1"/>
            <p:extLst>
              <p:ext uri="{D42A27DB-BD31-4B8C-83A1-F6EECF244321}">
                <p14:modId xmlns:p14="http://schemas.microsoft.com/office/powerpoint/2010/main" val="1727202743"/>
              </p:ext>
            </p:extLst>
          </p:nvPr>
        </p:nvGraphicFramePr>
        <p:xfrm>
          <a:off x="1966291" y="1972076"/>
          <a:ext cx="8584478" cy="1854200"/>
        </p:xfrm>
        <a:graphic>
          <a:graphicData uri="http://schemas.openxmlformats.org/drawingml/2006/table">
            <a:tbl>
              <a:tblPr firstRow="1" bandRow="1">
                <a:tableStyleId>{5C22544A-7EE6-4342-B048-85BDC9FD1C3A}</a:tableStyleId>
              </a:tblPr>
              <a:tblGrid>
                <a:gridCol w="1716896">
                  <a:extLst>
                    <a:ext uri="{9D8B030D-6E8A-4147-A177-3AD203B41FA5}">
                      <a16:colId xmlns:a16="http://schemas.microsoft.com/office/drawing/2014/main" val="54621697"/>
                    </a:ext>
                  </a:extLst>
                </a:gridCol>
                <a:gridCol w="2236434">
                  <a:extLst>
                    <a:ext uri="{9D8B030D-6E8A-4147-A177-3AD203B41FA5}">
                      <a16:colId xmlns:a16="http://schemas.microsoft.com/office/drawing/2014/main" val="3615018946"/>
                    </a:ext>
                  </a:extLst>
                </a:gridCol>
                <a:gridCol w="1490945">
                  <a:extLst>
                    <a:ext uri="{9D8B030D-6E8A-4147-A177-3AD203B41FA5}">
                      <a16:colId xmlns:a16="http://schemas.microsoft.com/office/drawing/2014/main" val="3482990136"/>
                    </a:ext>
                  </a:extLst>
                </a:gridCol>
                <a:gridCol w="1515960">
                  <a:extLst>
                    <a:ext uri="{9D8B030D-6E8A-4147-A177-3AD203B41FA5}">
                      <a16:colId xmlns:a16="http://schemas.microsoft.com/office/drawing/2014/main" val="596749585"/>
                    </a:ext>
                  </a:extLst>
                </a:gridCol>
                <a:gridCol w="1624243">
                  <a:extLst>
                    <a:ext uri="{9D8B030D-6E8A-4147-A177-3AD203B41FA5}">
                      <a16:colId xmlns:a16="http://schemas.microsoft.com/office/drawing/2014/main" val="863069555"/>
                    </a:ext>
                  </a:extLst>
                </a:gridCol>
              </a:tblGrid>
              <a:tr h="370840">
                <a:tc>
                  <a:txBody>
                    <a:bodyPr/>
                    <a:lstStyle/>
                    <a:p>
                      <a:pPr algn="ctr"/>
                      <a:r>
                        <a:rPr kumimoji="1" lang="en-US" altLang="ja-JP" dirty="0">
                          <a:solidFill>
                            <a:schemeClr val="tx1"/>
                          </a:solidFill>
                          <a:latin typeface="BIZ UDP明朝 Medium" panose="02020500000000000000" pitchFamily="18" charset="-128"/>
                          <a:ea typeface="BIZ UDP明朝 Medium" panose="02020500000000000000" pitchFamily="18" charset="-128"/>
                        </a:rPr>
                        <a:t>R8</a:t>
                      </a:r>
                      <a:r>
                        <a:rPr kumimoji="1" lang="ja-JP" altLang="en-US" dirty="0">
                          <a:solidFill>
                            <a:schemeClr val="tx1"/>
                          </a:solidFill>
                          <a:latin typeface="BIZ UDP明朝 Medium" panose="02020500000000000000" pitchFamily="18" charset="-128"/>
                          <a:ea typeface="BIZ UDP明朝 Medium" panose="02020500000000000000" pitchFamily="18" charset="-128"/>
                        </a:rPr>
                        <a:t>時点</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dirty="0">
                          <a:solidFill>
                            <a:schemeClr val="tx1"/>
                          </a:solidFill>
                          <a:latin typeface="BIZ UDP明朝 Medium" panose="02020500000000000000" pitchFamily="18" charset="-128"/>
                          <a:ea typeface="BIZ UDP明朝 Medium" panose="02020500000000000000" pitchFamily="18" charset="-128"/>
                        </a:rPr>
                        <a:t>R7</a:t>
                      </a:r>
                      <a:endParaRPr kumimoji="1" lang="ja-JP" altLang="en-US" dirty="0">
                        <a:solidFill>
                          <a:schemeClr val="tx1"/>
                        </a:solidFill>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dirty="0">
                          <a:solidFill>
                            <a:schemeClr val="tx1"/>
                          </a:solidFill>
                          <a:latin typeface="BIZ UDP明朝 Medium" panose="02020500000000000000" pitchFamily="18" charset="-128"/>
                          <a:ea typeface="BIZ UDP明朝 Medium" panose="02020500000000000000" pitchFamily="18" charset="-128"/>
                        </a:rPr>
                        <a:t>R8</a:t>
                      </a:r>
                      <a:endParaRPr kumimoji="1" lang="ja-JP" altLang="en-US" dirty="0">
                        <a:solidFill>
                          <a:schemeClr val="tx1"/>
                        </a:solidFill>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dirty="0">
                          <a:solidFill>
                            <a:schemeClr val="tx1"/>
                          </a:solidFill>
                          <a:latin typeface="BIZ UDP明朝 Medium" panose="02020500000000000000" pitchFamily="18" charset="-128"/>
                          <a:ea typeface="BIZ UDP明朝 Medium" panose="02020500000000000000" pitchFamily="18" charset="-128"/>
                        </a:rPr>
                        <a:t>R9</a:t>
                      </a:r>
                      <a:endParaRPr kumimoji="1" lang="ja-JP" altLang="en-US" dirty="0">
                        <a:solidFill>
                          <a:schemeClr val="tx1"/>
                        </a:solidFill>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dirty="0">
                          <a:solidFill>
                            <a:schemeClr val="tx1"/>
                          </a:solidFill>
                          <a:latin typeface="BIZ UDP明朝 Medium" panose="02020500000000000000" pitchFamily="18" charset="-128"/>
                          <a:ea typeface="BIZ UDP明朝 Medium" panose="02020500000000000000" pitchFamily="18" charset="-128"/>
                        </a:rPr>
                        <a:t>R10</a:t>
                      </a:r>
                      <a:endParaRPr kumimoji="1" lang="ja-JP" altLang="en-US" dirty="0">
                        <a:solidFill>
                          <a:schemeClr val="tx1"/>
                        </a:solidFill>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39970776"/>
                  </a:ext>
                </a:extLst>
              </a:tr>
              <a:tr h="370840">
                <a:tc>
                  <a:txBody>
                    <a:bodyPr/>
                    <a:lstStyle/>
                    <a:p>
                      <a:r>
                        <a:rPr kumimoji="1" lang="ja-JP" altLang="en-US" dirty="0">
                          <a:latin typeface="BIZ UDP明朝 Medium" panose="02020500000000000000" pitchFamily="18" charset="-128"/>
                          <a:ea typeface="BIZ UDP明朝 Medium" panose="02020500000000000000" pitchFamily="18" charset="-128"/>
                        </a:rPr>
                        <a:t>中</a:t>
                      </a:r>
                      <a:r>
                        <a:rPr kumimoji="1" lang="en-US" altLang="ja-JP" dirty="0">
                          <a:latin typeface="BIZ UDP明朝 Medium" panose="02020500000000000000" pitchFamily="18" charset="-128"/>
                          <a:ea typeface="BIZ UDP明朝 Medium" panose="02020500000000000000" pitchFamily="18" charset="-128"/>
                        </a:rPr>
                        <a:t>3</a:t>
                      </a:r>
                      <a:r>
                        <a:rPr kumimoji="1" lang="ja-JP" altLang="en-US" dirty="0">
                          <a:latin typeface="BIZ UDP明朝 Medium" panose="02020500000000000000" pitchFamily="18" charset="-128"/>
                          <a:ea typeface="BIZ UDP明朝 Medium" panose="02020500000000000000" pitchFamily="18" charset="-128"/>
                        </a:rPr>
                        <a:t>（</a:t>
                      </a:r>
                      <a:r>
                        <a:rPr kumimoji="1" lang="en-US" altLang="ja-JP" dirty="0">
                          <a:latin typeface="BIZ UDP明朝 Medium" panose="02020500000000000000" pitchFamily="18" charset="-128"/>
                          <a:ea typeface="BIZ UDP明朝 Medium" panose="02020500000000000000" pitchFamily="18" charset="-128"/>
                        </a:rPr>
                        <a:t>R6</a:t>
                      </a:r>
                      <a:r>
                        <a:rPr kumimoji="1" lang="ja-JP" altLang="en-US" dirty="0">
                          <a:latin typeface="BIZ UDP明朝 Medium" panose="02020500000000000000" pitchFamily="18" charset="-128"/>
                          <a:ea typeface="BIZ UDP明朝 Medium" panose="02020500000000000000" pitchFamily="18" charset="-128"/>
                        </a:rPr>
                        <a:t>入学）</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1600" dirty="0">
                          <a:latin typeface="BIZ UDP明朝 Medium" panose="02020500000000000000" pitchFamily="18" charset="-128"/>
                          <a:ea typeface="BIZ UDP明朝 Medium" panose="02020500000000000000" pitchFamily="18" charset="-128"/>
                        </a:rPr>
                        <a:t>学校部活動・地域クラブ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dirty="0">
                          <a:latin typeface="BIZ UDP明朝 Medium" panose="02020500000000000000" pitchFamily="18" charset="-128"/>
                          <a:ea typeface="BIZ UDP明朝 Medium" panose="02020500000000000000" pitchFamily="18" charset="-128"/>
                        </a:rPr>
                        <a:t>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kumimoji="1" lang="ja-JP" altLang="en-US" dirty="0">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kumimoji="1" lang="ja-JP" altLang="en-US" dirty="0">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5224298"/>
                  </a:ext>
                </a:extLst>
              </a:tr>
              <a:tr h="370840">
                <a:tc>
                  <a:txBody>
                    <a:bodyPr/>
                    <a:lstStyle/>
                    <a:p>
                      <a:r>
                        <a:rPr kumimoji="1" lang="ja-JP" altLang="en-US" dirty="0">
                          <a:latin typeface="BIZ UDP明朝 Medium" panose="02020500000000000000" pitchFamily="18" charset="-128"/>
                          <a:ea typeface="BIZ UDP明朝 Medium" panose="02020500000000000000" pitchFamily="18" charset="-128"/>
                        </a:rPr>
                        <a:t>中</a:t>
                      </a:r>
                      <a:r>
                        <a:rPr kumimoji="1" lang="en-US" altLang="ja-JP" dirty="0">
                          <a:latin typeface="BIZ UDP明朝 Medium" panose="02020500000000000000" pitchFamily="18" charset="-128"/>
                          <a:ea typeface="BIZ UDP明朝 Medium" panose="02020500000000000000" pitchFamily="18" charset="-128"/>
                        </a:rPr>
                        <a:t>2</a:t>
                      </a:r>
                      <a:r>
                        <a:rPr kumimoji="1" lang="ja-JP" altLang="en-US" dirty="0">
                          <a:latin typeface="BIZ UDP明朝 Medium" panose="02020500000000000000" pitchFamily="18" charset="-128"/>
                          <a:ea typeface="BIZ UDP明朝 Medium" panose="02020500000000000000" pitchFamily="18" charset="-128"/>
                        </a:rPr>
                        <a:t>（</a:t>
                      </a:r>
                      <a:r>
                        <a:rPr kumimoji="1" lang="en-US" altLang="ja-JP" dirty="0">
                          <a:latin typeface="BIZ UDP明朝 Medium" panose="02020500000000000000" pitchFamily="18" charset="-128"/>
                          <a:ea typeface="BIZ UDP明朝 Medium" panose="02020500000000000000" pitchFamily="18" charset="-128"/>
                        </a:rPr>
                        <a:t>R7</a:t>
                      </a:r>
                      <a:r>
                        <a:rPr kumimoji="1" lang="ja-JP" altLang="en-US" dirty="0">
                          <a:latin typeface="BIZ UDP明朝 Medium" panose="02020500000000000000" pitchFamily="18" charset="-128"/>
                          <a:ea typeface="BIZ UDP明朝 Medium" panose="02020500000000000000" pitchFamily="18" charset="-128"/>
                        </a:rPr>
                        <a:t>入学）</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1600" dirty="0">
                          <a:latin typeface="BIZ UDP明朝 Medium" panose="02020500000000000000" pitchFamily="18" charset="-128"/>
                          <a:ea typeface="BIZ UDP明朝 Medium" panose="02020500000000000000" pitchFamily="18" charset="-128"/>
                        </a:rPr>
                        <a:t>学校部活動・地域クラブ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dirty="0">
                          <a:latin typeface="BIZ UDP明朝 Medium" panose="02020500000000000000" pitchFamily="18" charset="-128"/>
                          <a:ea typeface="BIZ UDP明朝 Medium" panose="02020500000000000000" pitchFamily="18" charset="-128"/>
                        </a:rPr>
                        <a:t>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dirty="0">
                          <a:latin typeface="BIZ UDP明朝 Medium" panose="02020500000000000000" pitchFamily="18" charset="-128"/>
                          <a:ea typeface="BIZ UDP明朝 Medium" panose="02020500000000000000" pitchFamily="18" charset="-128"/>
                        </a:rPr>
                        <a:t>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kumimoji="1" lang="ja-JP" altLang="en-US" dirty="0">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64179033"/>
                  </a:ext>
                </a:extLst>
              </a:tr>
              <a:tr h="370840">
                <a:tc>
                  <a:txBody>
                    <a:bodyPr/>
                    <a:lstStyle/>
                    <a:p>
                      <a:r>
                        <a:rPr kumimoji="1" lang="ja-JP" altLang="en-US" dirty="0">
                          <a:latin typeface="BIZ UDP明朝 Medium" panose="02020500000000000000" pitchFamily="18" charset="-128"/>
                          <a:ea typeface="BIZ UDP明朝 Medium" panose="02020500000000000000" pitchFamily="18" charset="-128"/>
                        </a:rPr>
                        <a:t>中</a:t>
                      </a:r>
                      <a:r>
                        <a:rPr kumimoji="1" lang="en-US" altLang="ja-JP" dirty="0">
                          <a:latin typeface="BIZ UDP明朝 Medium" panose="02020500000000000000" pitchFamily="18" charset="-128"/>
                          <a:ea typeface="BIZ UDP明朝 Medium" panose="02020500000000000000" pitchFamily="18" charset="-128"/>
                        </a:rPr>
                        <a:t>1</a:t>
                      </a:r>
                      <a:r>
                        <a:rPr kumimoji="1" lang="ja-JP" altLang="en-US" dirty="0">
                          <a:latin typeface="BIZ UDP明朝 Medium" panose="02020500000000000000" pitchFamily="18" charset="-128"/>
                          <a:ea typeface="BIZ UDP明朝 Medium" panose="02020500000000000000" pitchFamily="18" charset="-128"/>
                        </a:rPr>
                        <a:t>（</a:t>
                      </a:r>
                      <a:r>
                        <a:rPr kumimoji="1" lang="en-US" altLang="ja-JP" dirty="0">
                          <a:latin typeface="BIZ UDP明朝 Medium" panose="02020500000000000000" pitchFamily="18" charset="-128"/>
                          <a:ea typeface="BIZ UDP明朝 Medium" panose="02020500000000000000" pitchFamily="18" charset="-128"/>
                        </a:rPr>
                        <a:t>R8</a:t>
                      </a:r>
                      <a:r>
                        <a:rPr kumimoji="1" lang="ja-JP" altLang="en-US" dirty="0">
                          <a:latin typeface="BIZ UDP明朝 Medium" panose="02020500000000000000" pitchFamily="18" charset="-128"/>
                          <a:ea typeface="BIZ UDP明朝 Medium" panose="02020500000000000000" pitchFamily="18" charset="-128"/>
                        </a:rPr>
                        <a:t>入学）</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kumimoji="1" lang="ja-JP" altLang="en-US" dirty="0">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dirty="0">
                          <a:latin typeface="BIZ UDP明朝 Medium" panose="02020500000000000000" pitchFamily="18" charset="-128"/>
                          <a:ea typeface="BIZ UDP明朝 Medium" panose="02020500000000000000" pitchFamily="18" charset="-128"/>
                        </a:rPr>
                        <a:t>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dirty="0">
                          <a:latin typeface="BIZ UDP明朝 Medium" panose="02020500000000000000" pitchFamily="18" charset="-128"/>
                          <a:ea typeface="BIZ UDP明朝 Medium" panose="02020500000000000000" pitchFamily="18" charset="-128"/>
                        </a:rPr>
                        <a:t>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dirty="0">
                          <a:latin typeface="BIZ UDP明朝 Medium" panose="02020500000000000000" pitchFamily="18" charset="-128"/>
                          <a:ea typeface="BIZ UDP明朝 Medium" panose="02020500000000000000" pitchFamily="18" charset="-128"/>
                        </a:rPr>
                        <a:t>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8225830"/>
                  </a:ext>
                </a:extLst>
              </a:tr>
              <a:tr h="370840">
                <a:tc>
                  <a:txBody>
                    <a:bodyPr/>
                    <a:lstStyle/>
                    <a:p>
                      <a:r>
                        <a:rPr kumimoji="1" lang="ja-JP" altLang="en-US" dirty="0">
                          <a:latin typeface="BIZ UDP明朝 Medium" panose="02020500000000000000" pitchFamily="18" charset="-128"/>
                          <a:ea typeface="BIZ UDP明朝 Medium" panose="02020500000000000000" pitchFamily="18" charset="-128"/>
                        </a:rPr>
                        <a:t>小</a:t>
                      </a:r>
                      <a:r>
                        <a:rPr kumimoji="1" lang="en-US" altLang="ja-JP" dirty="0">
                          <a:latin typeface="BIZ UDP明朝 Medium" panose="02020500000000000000" pitchFamily="18" charset="-128"/>
                          <a:ea typeface="BIZ UDP明朝 Medium" panose="02020500000000000000" pitchFamily="18" charset="-128"/>
                        </a:rPr>
                        <a:t>6</a:t>
                      </a:r>
                      <a:r>
                        <a:rPr kumimoji="1" lang="ja-JP" altLang="en-US" dirty="0">
                          <a:latin typeface="BIZ UDP明朝 Medium" panose="02020500000000000000" pitchFamily="18" charset="-128"/>
                          <a:ea typeface="BIZ UDP明朝 Medium" panose="02020500000000000000" pitchFamily="18" charset="-128"/>
                        </a:rPr>
                        <a:t>（</a:t>
                      </a:r>
                      <a:r>
                        <a:rPr kumimoji="1" lang="en-US" altLang="ja-JP" dirty="0">
                          <a:latin typeface="BIZ UDP明朝 Medium" panose="02020500000000000000" pitchFamily="18" charset="-128"/>
                          <a:ea typeface="BIZ UDP明朝 Medium" panose="02020500000000000000" pitchFamily="18" charset="-128"/>
                        </a:rPr>
                        <a:t>R9</a:t>
                      </a:r>
                      <a:r>
                        <a:rPr kumimoji="1" lang="ja-JP" altLang="en-US" dirty="0">
                          <a:latin typeface="BIZ UDP明朝 Medium" panose="02020500000000000000" pitchFamily="18" charset="-128"/>
                          <a:ea typeface="BIZ UDP明朝 Medium" panose="02020500000000000000" pitchFamily="18" charset="-128"/>
                        </a:rPr>
                        <a:t>入学）</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kumimoji="1" lang="ja-JP" altLang="en-US" dirty="0">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kumimoji="1" lang="ja-JP" altLang="en-US" dirty="0">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dirty="0">
                          <a:latin typeface="BIZ UDP明朝 Medium" panose="02020500000000000000" pitchFamily="18" charset="-128"/>
                          <a:ea typeface="BIZ UDP明朝 Medium" panose="02020500000000000000" pitchFamily="18" charset="-128"/>
                        </a:rPr>
                        <a:t>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dirty="0">
                          <a:latin typeface="BIZ UDP明朝 Medium" panose="02020500000000000000" pitchFamily="18" charset="-128"/>
                          <a:ea typeface="BIZ UDP明朝 Medium" panose="02020500000000000000" pitchFamily="18" charset="-128"/>
                        </a:rPr>
                        <a:t>地域クラブ</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35639526"/>
                  </a:ext>
                </a:extLst>
              </a:tr>
            </a:tbl>
          </a:graphicData>
        </a:graphic>
      </p:graphicFrame>
      <p:sp>
        <p:nvSpPr>
          <p:cNvPr id="10" name="テキスト ボックス 9">
            <a:extLst>
              <a:ext uri="{FF2B5EF4-FFF2-40B4-BE49-F238E27FC236}">
                <a16:creationId xmlns:a16="http://schemas.microsoft.com/office/drawing/2014/main" id="{A195E5A4-95AF-4BE0-89D2-8313554E7F53}"/>
              </a:ext>
            </a:extLst>
          </p:cNvPr>
          <p:cNvSpPr txBox="1"/>
          <p:nvPr/>
        </p:nvSpPr>
        <p:spPr>
          <a:xfrm>
            <a:off x="4321865" y="1024702"/>
            <a:ext cx="3548270" cy="523220"/>
          </a:xfrm>
          <a:prstGeom prst="rect">
            <a:avLst/>
          </a:prstGeom>
          <a:solidFill>
            <a:schemeClr val="accent5">
              <a:lumMod val="20000"/>
              <a:lumOff val="80000"/>
            </a:schemeClr>
          </a:solidFill>
          <a:ln>
            <a:solidFill>
              <a:schemeClr val="tx1"/>
            </a:solidFill>
          </a:ln>
        </p:spPr>
        <p:txBody>
          <a:bodyPr wrap="square" rtlCol="0">
            <a:spAutoFit/>
          </a:bodyPr>
          <a:lstStyle/>
          <a:p>
            <a:r>
              <a:rPr kumimoji="1" lang="ja-JP" altLang="en-US" sz="2800" dirty="0">
                <a:latin typeface="BIZ UDP明朝 Medium" panose="02020500000000000000" pitchFamily="18" charset="-128"/>
                <a:ea typeface="BIZ UDP明朝 Medium" panose="02020500000000000000" pitchFamily="18" charset="-128"/>
              </a:rPr>
              <a:t>休日の活動について</a:t>
            </a:r>
          </a:p>
        </p:txBody>
      </p:sp>
      <p:sp>
        <p:nvSpPr>
          <p:cNvPr id="11" name="テキスト ボックス 10">
            <a:extLst>
              <a:ext uri="{FF2B5EF4-FFF2-40B4-BE49-F238E27FC236}">
                <a16:creationId xmlns:a16="http://schemas.microsoft.com/office/drawing/2014/main" id="{BED0E8BE-D6DA-4C7A-A024-F52DFBC14022}"/>
              </a:ext>
            </a:extLst>
          </p:cNvPr>
          <p:cNvSpPr txBox="1"/>
          <p:nvPr/>
        </p:nvSpPr>
        <p:spPr>
          <a:xfrm>
            <a:off x="1634986" y="4151364"/>
            <a:ext cx="9669118" cy="1477328"/>
          </a:xfrm>
          <a:prstGeom prst="rect">
            <a:avLst/>
          </a:prstGeom>
          <a:noFill/>
        </p:spPr>
        <p:txBody>
          <a:bodyPr wrap="square" rtlCol="0">
            <a:spAutoFit/>
          </a:bodyPr>
          <a:lstStyle/>
          <a:p>
            <a:r>
              <a:rPr kumimoji="1" lang="ja-JP" altLang="en-US" dirty="0">
                <a:latin typeface="BIZ UDP明朝 Medium" panose="02020500000000000000" pitchFamily="18" charset="-128"/>
                <a:ea typeface="BIZ UDP明朝 Medium" panose="02020500000000000000" pitchFamily="18" charset="-128"/>
              </a:rPr>
              <a:t>・大会は学校部活動としてではなく、地域クラブとして参加することになる。</a:t>
            </a:r>
            <a:endParaRPr kumimoji="1" lang="en-US" altLang="ja-JP" dirty="0">
              <a:latin typeface="BIZ UDP明朝 Medium" panose="02020500000000000000" pitchFamily="18" charset="-128"/>
              <a:ea typeface="BIZ UDP明朝 Medium" panose="02020500000000000000" pitchFamily="18" charset="-128"/>
            </a:endParaRPr>
          </a:p>
          <a:p>
            <a:r>
              <a:rPr kumimoji="1" lang="ja-JP" altLang="en-US" dirty="0">
                <a:latin typeface="BIZ UDP明朝 Medium" panose="02020500000000000000" pitchFamily="18" charset="-128"/>
                <a:ea typeface="BIZ UDP明朝 Medium" panose="02020500000000000000" pitchFamily="18" charset="-128"/>
              </a:rPr>
              <a:t>・練習試合についても、地域クラブとして実施・参加する。</a:t>
            </a:r>
            <a:endParaRPr kumimoji="1" lang="en-US" altLang="ja-JP" dirty="0">
              <a:latin typeface="BIZ UDP明朝 Medium" panose="02020500000000000000" pitchFamily="18" charset="-128"/>
              <a:ea typeface="BIZ UDP明朝 Medium" panose="02020500000000000000" pitchFamily="18" charset="-128"/>
            </a:endParaRPr>
          </a:p>
          <a:p>
            <a:r>
              <a:rPr kumimoji="1" lang="ja-JP" altLang="en-US" dirty="0">
                <a:latin typeface="BIZ UDP明朝 Medium" panose="02020500000000000000" pitchFamily="18" charset="-128"/>
                <a:ea typeface="BIZ UDP明朝 Medium" panose="02020500000000000000" pitchFamily="18" charset="-128"/>
              </a:rPr>
              <a:t>・地域クラブに移行した際には、教育委員会が認める実施団体（スポーツ協会や</a:t>
            </a:r>
            <a:endParaRPr kumimoji="1" lang="en-US" altLang="ja-JP" dirty="0">
              <a:latin typeface="BIZ UDP明朝 Medium" panose="02020500000000000000" pitchFamily="18" charset="-128"/>
              <a:ea typeface="BIZ UDP明朝 Medium" panose="02020500000000000000" pitchFamily="18" charset="-128"/>
            </a:endParaRPr>
          </a:p>
          <a:p>
            <a:r>
              <a:rPr kumimoji="1" lang="ja-JP" altLang="en-US" dirty="0">
                <a:latin typeface="BIZ UDP明朝 Medium" panose="02020500000000000000" pitchFamily="18" charset="-128"/>
                <a:ea typeface="BIZ UDP明朝 Medium" panose="02020500000000000000" pitchFamily="18" charset="-128"/>
              </a:rPr>
              <a:t>　総合型地域スポーツクラブ等）の運営の基で活動する。</a:t>
            </a:r>
            <a:endParaRPr kumimoji="1" lang="en-US" altLang="ja-JP" dirty="0">
              <a:latin typeface="BIZ UDP明朝 Medium" panose="02020500000000000000" pitchFamily="18" charset="-128"/>
              <a:ea typeface="BIZ UDP明朝 Medium" panose="02020500000000000000" pitchFamily="18" charset="-128"/>
            </a:endParaRPr>
          </a:p>
          <a:p>
            <a:r>
              <a:rPr kumimoji="1" lang="ja-JP" altLang="en-US" dirty="0">
                <a:latin typeface="BIZ UDP明朝 Medium" panose="02020500000000000000" pitchFamily="18" charset="-128"/>
                <a:ea typeface="BIZ UDP明朝 Medium" panose="02020500000000000000" pitchFamily="18" charset="-128"/>
              </a:rPr>
              <a:t>・</a:t>
            </a:r>
            <a:r>
              <a:rPr kumimoji="1" lang="ja-JP" altLang="en-US" dirty="0">
                <a:solidFill>
                  <a:srgbClr val="FF0000"/>
                </a:solidFill>
                <a:latin typeface="BIZ UDP明朝 Medium" panose="02020500000000000000" pitchFamily="18" charset="-128"/>
                <a:ea typeface="BIZ UDP明朝 Medium" panose="02020500000000000000" pitchFamily="18" charset="-128"/>
              </a:rPr>
              <a:t>地域移行が可能な部活動は</a:t>
            </a:r>
            <a:r>
              <a:rPr kumimoji="1" lang="en-US" altLang="ja-JP" dirty="0">
                <a:solidFill>
                  <a:srgbClr val="FF0000"/>
                </a:solidFill>
                <a:latin typeface="BIZ UDP明朝 Medium" panose="02020500000000000000" pitchFamily="18" charset="-128"/>
                <a:ea typeface="BIZ UDP明朝 Medium" panose="02020500000000000000" pitchFamily="18" charset="-128"/>
              </a:rPr>
              <a:t>R7</a:t>
            </a:r>
            <a:r>
              <a:rPr kumimoji="1" lang="ja-JP" altLang="en-US" dirty="0">
                <a:solidFill>
                  <a:srgbClr val="FF0000"/>
                </a:solidFill>
                <a:latin typeface="BIZ UDP明朝 Medium" panose="02020500000000000000" pitchFamily="18" charset="-128"/>
                <a:ea typeface="BIZ UDP明朝 Medium" panose="02020500000000000000" pitchFamily="18" charset="-128"/>
              </a:rPr>
              <a:t>年度から先行して地域移行を行っていく。</a:t>
            </a:r>
            <a:endParaRPr kumimoji="1" lang="en-US" altLang="ja-JP" dirty="0">
              <a:solidFill>
                <a:srgbClr val="FF0000"/>
              </a:solidFill>
              <a:latin typeface="BIZ UDP明朝 Medium" panose="02020500000000000000" pitchFamily="18" charset="-128"/>
              <a:ea typeface="BIZ UDP明朝 Medium" panose="02020500000000000000" pitchFamily="18" charset="-128"/>
            </a:endParaRPr>
          </a:p>
        </p:txBody>
      </p:sp>
      <p:sp>
        <p:nvSpPr>
          <p:cNvPr id="6" name="テキスト ボックス 5">
            <a:extLst>
              <a:ext uri="{FF2B5EF4-FFF2-40B4-BE49-F238E27FC236}">
                <a16:creationId xmlns:a16="http://schemas.microsoft.com/office/drawing/2014/main" id="{BB287BB8-7857-4315-AFC5-00B9A54DEA80}"/>
              </a:ext>
            </a:extLst>
          </p:cNvPr>
          <p:cNvSpPr txBox="1"/>
          <p:nvPr/>
        </p:nvSpPr>
        <p:spPr>
          <a:xfrm>
            <a:off x="2700371" y="5719581"/>
            <a:ext cx="7265263" cy="646331"/>
          </a:xfrm>
          <a:prstGeom prst="rect">
            <a:avLst/>
          </a:prstGeom>
          <a:solidFill>
            <a:srgbClr val="FFFF00"/>
          </a:solidFill>
          <a:ln w="28575">
            <a:solidFill>
              <a:schemeClr val="tx1"/>
            </a:solidFill>
          </a:ln>
        </p:spPr>
        <p:txBody>
          <a:bodyPr wrap="square" rtlCol="0">
            <a:spAutoFit/>
          </a:bodyPr>
          <a:lstStyle/>
          <a:p>
            <a:r>
              <a:rPr kumimoji="1" lang="ja-JP" altLang="en-US" dirty="0">
                <a:solidFill>
                  <a:srgbClr val="FF0000"/>
                </a:solidFill>
                <a:latin typeface="BIZ UDP明朝 Medium" panose="02020500000000000000" pitchFamily="18" charset="-128"/>
                <a:ea typeface="BIZ UDP明朝 Medium" panose="02020500000000000000" pitchFamily="18" charset="-128"/>
              </a:rPr>
              <a:t>　　新たな地域クラブの数や、参加できる地域等</a:t>
            </a:r>
            <a:endParaRPr kumimoji="1" lang="en-US" altLang="ja-JP" dirty="0">
              <a:solidFill>
                <a:srgbClr val="FF0000"/>
              </a:solidFill>
              <a:latin typeface="BIZ UDP明朝 Medium" panose="02020500000000000000" pitchFamily="18" charset="-128"/>
              <a:ea typeface="BIZ UDP明朝 Medium" panose="02020500000000000000" pitchFamily="18" charset="-128"/>
            </a:endParaRPr>
          </a:p>
          <a:p>
            <a:r>
              <a:rPr kumimoji="1" lang="ja-JP" altLang="en-US" dirty="0">
                <a:solidFill>
                  <a:srgbClr val="FF0000"/>
                </a:solidFill>
                <a:latin typeface="BIZ UDP明朝 Medium" panose="02020500000000000000" pitchFamily="18" charset="-128"/>
                <a:ea typeface="BIZ UDP明朝 Medium" panose="02020500000000000000" pitchFamily="18" charset="-128"/>
              </a:rPr>
              <a:t>　　それぞれの地域クラブの詳細が決まり次第通知します。（</a:t>
            </a:r>
            <a:r>
              <a:rPr kumimoji="1" lang="en-US" altLang="ja-JP" dirty="0">
                <a:solidFill>
                  <a:srgbClr val="FF0000"/>
                </a:solidFill>
                <a:latin typeface="BIZ UDP明朝 Medium" panose="02020500000000000000" pitchFamily="18" charset="-128"/>
                <a:ea typeface="BIZ UDP明朝 Medium" panose="02020500000000000000" pitchFamily="18" charset="-128"/>
              </a:rPr>
              <a:t>9</a:t>
            </a:r>
            <a:r>
              <a:rPr kumimoji="1" lang="ja-JP" altLang="en-US" dirty="0">
                <a:solidFill>
                  <a:srgbClr val="FF0000"/>
                </a:solidFill>
                <a:latin typeface="BIZ UDP明朝 Medium" panose="02020500000000000000" pitchFamily="18" charset="-128"/>
                <a:ea typeface="BIZ UDP明朝 Medium" panose="02020500000000000000" pitchFamily="18" charset="-128"/>
              </a:rPr>
              <a:t>月中予定）</a:t>
            </a:r>
          </a:p>
        </p:txBody>
      </p:sp>
    </p:spTree>
    <p:extLst>
      <p:ext uri="{BB962C8B-B14F-4D97-AF65-F5344CB8AC3E}">
        <p14:creationId xmlns:p14="http://schemas.microsoft.com/office/powerpoint/2010/main" val="4026268304"/>
      </p:ext>
    </p:extLst>
  </p:cSld>
  <p:clrMapOvr>
    <a:masterClrMapping/>
  </p:clrMapOvr>
  <mc:AlternateContent xmlns:mc="http://schemas.openxmlformats.org/markup-compatibility/2006" xmlns:p14="http://schemas.microsoft.com/office/powerpoint/2010/main">
    <mc:Choice Requires="p14">
      <p:transition spd="slow" p14:dur="2000" advTm="56097"/>
    </mc:Choice>
    <mc:Fallback xmlns="">
      <p:transition spd="slow" advTm="5609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正方形/長方形 3">
            <a:extLst>
              <a:ext uri="{FF2B5EF4-FFF2-40B4-BE49-F238E27FC236}">
                <a16:creationId xmlns:a16="http://schemas.microsoft.com/office/drawing/2014/main" id="{1419A1E8-86EF-47A8-978A-EAA1439685D4}"/>
              </a:ext>
            </a:extLst>
          </p:cNvPr>
          <p:cNvSpPr/>
          <p:nvPr/>
        </p:nvSpPr>
        <p:spPr>
          <a:xfrm>
            <a:off x="472661" y="381000"/>
            <a:ext cx="11396870" cy="6096000"/>
          </a:xfrm>
          <a:prstGeom prst="rect">
            <a:avLst/>
          </a:prstGeom>
          <a:solidFill>
            <a:schemeClr val="accent6">
              <a:lumMod val="20000"/>
              <a:lumOff val="80000"/>
            </a:schemeClr>
          </a:solidFill>
          <a:ln>
            <a:solidFill>
              <a:schemeClr val="accent1">
                <a:shade val="50000"/>
                <a:alpha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ja-JP" altLang="en-US" sz="2400" dirty="0">
              <a:solidFill>
                <a:schemeClr val="tx1"/>
              </a:solidFill>
            </a:endParaRPr>
          </a:p>
        </p:txBody>
      </p:sp>
      <p:sp>
        <p:nvSpPr>
          <p:cNvPr id="6" name="テキスト ボックス 5">
            <a:extLst>
              <a:ext uri="{FF2B5EF4-FFF2-40B4-BE49-F238E27FC236}">
                <a16:creationId xmlns:a16="http://schemas.microsoft.com/office/drawing/2014/main" id="{8CF6203E-5E61-473F-8AEB-6698AB71CCC5}"/>
              </a:ext>
            </a:extLst>
          </p:cNvPr>
          <p:cNvSpPr txBox="1"/>
          <p:nvPr/>
        </p:nvSpPr>
        <p:spPr>
          <a:xfrm>
            <a:off x="823290" y="720522"/>
            <a:ext cx="4226882" cy="523220"/>
          </a:xfrm>
          <a:prstGeom prst="rect">
            <a:avLst/>
          </a:prstGeom>
          <a:solidFill>
            <a:schemeClr val="accent5">
              <a:lumMod val="20000"/>
              <a:lumOff val="80000"/>
            </a:schemeClr>
          </a:solidFill>
          <a:ln>
            <a:solidFill>
              <a:schemeClr val="tx1"/>
            </a:solidFill>
          </a:ln>
        </p:spPr>
        <p:txBody>
          <a:bodyPr wrap="square" rtlCol="0">
            <a:spAutoFit/>
          </a:bodyPr>
          <a:lstStyle/>
          <a:p>
            <a:pPr algn="ctr"/>
            <a:r>
              <a:rPr kumimoji="1" lang="ja-JP" altLang="en-US" sz="2800" dirty="0">
                <a:latin typeface="BIZ UDP明朝 Medium" panose="02020500000000000000" pitchFamily="18" charset="-128"/>
                <a:ea typeface="BIZ UDP明朝 Medium" panose="02020500000000000000" pitchFamily="18" charset="-128"/>
              </a:rPr>
              <a:t>今後のスケジュール①</a:t>
            </a:r>
          </a:p>
        </p:txBody>
      </p:sp>
      <p:graphicFrame>
        <p:nvGraphicFramePr>
          <p:cNvPr id="10" name="表 10">
            <a:extLst>
              <a:ext uri="{FF2B5EF4-FFF2-40B4-BE49-F238E27FC236}">
                <a16:creationId xmlns:a16="http://schemas.microsoft.com/office/drawing/2014/main" id="{73811540-4D8C-4551-B57E-6C8F458CCEDC}"/>
              </a:ext>
            </a:extLst>
          </p:cNvPr>
          <p:cNvGraphicFramePr>
            <a:graphicFrameLocks noGrp="1"/>
          </p:cNvGraphicFramePr>
          <p:nvPr>
            <p:extLst>
              <p:ext uri="{D42A27DB-BD31-4B8C-83A1-F6EECF244321}">
                <p14:modId xmlns:p14="http://schemas.microsoft.com/office/powerpoint/2010/main" val="1198464226"/>
              </p:ext>
            </p:extLst>
          </p:nvPr>
        </p:nvGraphicFramePr>
        <p:xfrm>
          <a:off x="1581426" y="1622711"/>
          <a:ext cx="9179340" cy="4592249"/>
        </p:xfrm>
        <a:graphic>
          <a:graphicData uri="http://schemas.openxmlformats.org/drawingml/2006/table">
            <a:tbl>
              <a:tblPr firstRow="1" bandRow="1">
                <a:tableStyleId>{5C22544A-7EE6-4342-B048-85BDC9FD1C3A}</a:tableStyleId>
              </a:tblPr>
              <a:tblGrid>
                <a:gridCol w="1835868">
                  <a:extLst>
                    <a:ext uri="{9D8B030D-6E8A-4147-A177-3AD203B41FA5}">
                      <a16:colId xmlns:a16="http://schemas.microsoft.com/office/drawing/2014/main" val="1538686077"/>
                    </a:ext>
                  </a:extLst>
                </a:gridCol>
                <a:gridCol w="1835868">
                  <a:extLst>
                    <a:ext uri="{9D8B030D-6E8A-4147-A177-3AD203B41FA5}">
                      <a16:colId xmlns:a16="http://schemas.microsoft.com/office/drawing/2014/main" val="2201970073"/>
                    </a:ext>
                  </a:extLst>
                </a:gridCol>
                <a:gridCol w="1835868">
                  <a:extLst>
                    <a:ext uri="{9D8B030D-6E8A-4147-A177-3AD203B41FA5}">
                      <a16:colId xmlns:a16="http://schemas.microsoft.com/office/drawing/2014/main" val="797248152"/>
                    </a:ext>
                  </a:extLst>
                </a:gridCol>
                <a:gridCol w="1835868">
                  <a:extLst>
                    <a:ext uri="{9D8B030D-6E8A-4147-A177-3AD203B41FA5}">
                      <a16:colId xmlns:a16="http://schemas.microsoft.com/office/drawing/2014/main" val="94020536"/>
                    </a:ext>
                  </a:extLst>
                </a:gridCol>
                <a:gridCol w="1835868">
                  <a:extLst>
                    <a:ext uri="{9D8B030D-6E8A-4147-A177-3AD203B41FA5}">
                      <a16:colId xmlns:a16="http://schemas.microsoft.com/office/drawing/2014/main" val="3076416076"/>
                    </a:ext>
                  </a:extLst>
                </a:gridCol>
              </a:tblGrid>
              <a:tr h="470823">
                <a:tc>
                  <a:txBody>
                    <a:bodyPr/>
                    <a:lstStyle/>
                    <a:p>
                      <a:r>
                        <a:rPr kumimoji="1" lang="en-US" altLang="ja-JP" dirty="0">
                          <a:solidFill>
                            <a:schemeClr val="tx1"/>
                          </a:solidFill>
                        </a:rPr>
                        <a:t>R7.6</a:t>
                      </a:r>
                      <a:r>
                        <a:rPr kumimoji="1" lang="ja-JP" altLang="en-US" dirty="0">
                          <a:solidFill>
                            <a:schemeClr val="tx1"/>
                          </a:solidFill>
                        </a:rPr>
                        <a:t>月</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kumimoji="1" lang="en-US" altLang="ja-JP" dirty="0">
                          <a:solidFill>
                            <a:schemeClr val="tx1"/>
                          </a:solidFill>
                        </a:rPr>
                        <a:t>7</a:t>
                      </a:r>
                      <a:r>
                        <a:rPr kumimoji="1" lang="ja-JP" altLang="en-US" dirty="0">
                          <a:solidFill>
                            <a:schemeClr val="tx1"/>
                          </a:solidFill>
                        </a:rPr>
                        <a:t>月</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kumimoji="1" lang="en-US" altLang="ja-JP" dirty="0">
                          <a:solidFill>
                            <a:schemeClr val="tx1"/>
                          </a:solidFill>
                        </a:rPr>
                        <a:t>9</a:t>
                      </a:r>
                      <a:r>
                        <a:rPr kumimoji="1" lang="ja-JP" altLang="en-US" dirty="0">
                          <a:solidFill>
                            <a:schemeClr val="tx1"/>
                          </a:solidFill>
                        </a:rPr>
                        <a:t>月</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kumimoji="1" lang="ja-JP" altLang="en-US" dirty="0">
                          <a:solidFill>
                            <a:schemeClr val="tx1"/>
                          </a:solidFill>
                        </a:rPr>
                        <a:t>１月</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kumimoji="1" lang="en-US" altLang="ja-JP" dirty="0">
                          <a:solidFill>
                            <a:schemeClr val="tx1"/>
                          </a:solidFill>
                        </a:rPr>
                        <a:t>R8.4</a:t>
                      </a:r>
                      <a:r>
                        <a:rPr kumimoji="1" lang="ja-JP" altLang="en-US" dirty="0">
                          <a:solidFill>
                            <a:schemeClr val="tx1"/>
                          </a:solidFill>
                        </a:rPr>
                        <a:t>月</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66506948"/>
                  </a:ext>
                </a:extLst>
              </a:tr>
              <a:tr h="4121426">
                <a:tc>
                  <a:txBody>
                    <a:bodyPr/>
                    <a:lstStyle/>
                    <a:p>
                      <a:endParaRPr kumimoji="1" lang="ja-JP" altLang="en-US" sz="1400" dirty="0">
                        <a:solidFill>
                          <a:schemeClr val="tx1"/>
                        </a:solidFill>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kumimoji="1" lang="ja-JP" altLang="en-US" dirty="0">
                        <a:solidFill>
                          <a:schemeClr val="tx1"/>
                        </a:solidFill>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kumimoji="1" lang="ja-JP" altLang="en-US" dirty="0">
                        <a:solidFill>
                          <a:schemeClr val="tx1"/>
                        </a:solidFill>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kumimoji="1" lang="ja-JP" altLang="en-US" dirty="0">
                        <a:solidFill>
                          <a:schemeClr val="tx1"/>
                        </a:solidFill>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kumimoji="1" lang="ja-JP" altLang="en-US" dirty="0">
                        <a:solidFill>
                          <a:schemeClr val="tx1"/>
                        </a:solidFill>
                        <a:latin typeface="BIZ UDP明朝 Medium" panose="02020500000000000000" pitchFamily="18" charset="-128"/>
                        <a:ea typeface="BIZ UDP明朝 Medium" panose="02020500000000000000" pitchFamily="18" charset="-128"/>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677264196"/>
                  </a:ext>
                </a:extLst>
              </a:tr>
            </a:tbl>
          </a:graphicData>
        </a:graphic>
      </p:graphicFrame>
      <p:sp>
        <p:nvSpPr>
          <p:cNvPr id="11" name="矢印: 右 10">
            <a:extLst>
              <a:ext uri="{FF2B5EF4-FFF2-40B4-BE49-F238E27FC236}">
                <a16:creationId xmlns:a16="http://schemas.microsoft.com/office/drawing/2014/main" id="{226BBB98-01F0-4CA1-8C3B-10D8EDB243D1}"/>
              </a:ext>
            </a:extLst>
          </p:cNvPr>
          <p:cNvSpPr/>
          <p:nvPr/>
        </p:nvSpPr>
        <p:spPr>
          <a:xfrm>
            <a:off x="1581424" y="2109765"/>
            <a:ext cx="1749287" cy="357809"/>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矢印: 右 11">
            <a:extLst>
              <a:ext uri="{FF2B5EF4-FFF2-40B4-BE49-F238E27FC236}">
                <a16:creationId xmlns:a16="http://schemas.microsoft.com/office/drawing/2014/main" id="{C1BDCC45-9FFF-4FC0-8F3D-CC4E20911C1E}"/>
              </a:ext>
            </a:extLst>
          </p:cNvPr>
          <p:cNvSpPr/>
          <p:nvPr/>
        </p:nvSpPr>
        <p:spPr>
          <a:xfrm>
            <a:off x="3472070" y="2994075"/>
            <a:ext cx="675860" cy="357809"/>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a:extLst>
              <a:ext uri="{FF2B5EF4-FFF2-40B4-BE49-F238E27FC236}">
                <a16:creationId xmlns:a16="http://schemas.microsoft.com/office/drawing/2014/main" id="{75ACDBD1-EF24-43AA-B66E-AFF1897882E5}"/>
              </a:ext>
            </a:extLst>
          </p:cNvPr>
          <p:cNvSpPr txBox="1"/>
          <p:nvPr/>
        </p:nvSpPr>
        <p:spPr>
          <a:xfrm>
            <a:off x="3517352" y="3356168"/>
            <a:ext cx="1789042" cy="738664"/>
          </a:xfrm>
          <a:prstGeom prst="rect">
            <a:avLst/>
          </a:prstGeom>
          <a:solidFill>
            <a:schemeClr val="bg1"/>
          </a:solidFill>
        </p:spPr>
        <p:txBody>
          <a:bodyPr wrap="square" rtlCol="0">
            <a:spAutoFit/>
          </a:bodyPr>
          <a:lstStyle/>
          <a:p>
            <a:r>
              <a:rPr kumimoji="1" lang="ja-JP" altLang="en-US" sz="1400" dirty="0">
                <a:latin typeface="BIZ UDP明朝 Medium" panose="02020500000000000000" pitchFamily="18" charset="-128"/>
                <a:ea typeface="BIZ UDP明朝 Medium" panose="02020500000000000000" pitchFamily="18" charset="-128"/>
              </a:rPr>
              <a:t>保護者通知（市から）</a:t>
            </a:r>
          </a:p>
          <a:p>
            <a:r>
              <a:rPr kumimoji="1" lang="ja-JP" altLang="en-US" sz="1400" dirty="0">
                <a:latin typeface="BIZ UDP明朝 Medium" panose="02020500000000000000" pitchFamily="18" charset="-128"/>
                <a:ea typeface="BIZ UDP明朝 Medium" panose="02020500000000000000" pitchFamily="18" charset="-128"/>
              </a:rPr>
              <a:t>今後のスケジュール（今回の内容）</a:t>
            </a:r>
            <a:endParaRPr kumimoji="1" lang="en-US" altLang="ja-JP" sz="1400" dirty="0">
              <a:latin typeface="BIZ UDP明朝 Medium" panose="02020500000000000000" pitchFamily="18" charset="-128"/>
              <a:ea typeface="BIZ UDP明朝 Medium" panose="02020500000000000000" pitchFamily="18" charset="-128"/>
            </a:endParaRPr>
          </a:p>
        </p:txBody>
      </p:sp>
      <p:sp>
        <p:nvSpPr>
          <p:cNvPr id="14" name="テキスト ボックス 13">
            <a:extLst>
              <a:ext uri="{FF2B5EF4-FFF2-40B4-BE49-F238E27FC236}">
                <a16:creationId xmlns:a16="http://schemas.microsoft.com/office/drawing/2014/main" id="{E0506A95-89D9-4307-B0D3-5DBFC9B208EE}"/>
              </a:ext>
            </a:extLst>
          </p:cNvPr>
          <p:cNvSpPr txBox="1"/>
          <p:nvPr/>
        </p:nvSpPr>
        <p:spPr>
          <a:xfrm>
            <a:off x="1623387" y="2465265"/>
            <a:ext cx="2020961" cy="307777"/>
          </a:xfrm>
          <a:prstGeom prst="rect">
            <a:avLst/>
          </a:prstGeom>
          <a:solidFill>
            <a:schemeClr val="bg1"/>
          </a:solidFill>
        </p:spPr>
        <p:txBody>
          <a:bodyPr wrap="square" rtlCol="0">
            <a:spAutoFit/>
          </a:bodyPr>
          <a:lstStyle/>
          <a:p>
            <a:r>
              <a:rPr kumimoji="1" lang="ja-JP" altLang="en-US" sz="1400" dirty="0">
                <a:solidFill>
                  <a:schemeClr val="tx1"/>
                </a:solidFill>
                <a:latin typeface="BIZ UDP明朝 Medium" panose="02020500000000000000" pitchFamily="18" charset="-128"/>
                <a:ea typeface="BIZ UDP明朝 Medium" panose="02020500000000000000" pitchFamily="18" charset="-128"/>
              </a:rPr>
              <a:t>各競技ごとのヒアリング</a:t>
            </a:r>
            <a:endParaRPr kumimoji="1" lang="en-US" altLang="ja-JP" sz="1400" dirty="0">
              <a:solidFill>
                <a:schemeClr val="tx1"/>
              </a:solidFill>
              <a:latin typeface="BIZ UDP明朝 Medium" panose="02020500000000000000" pitchFamily="18" charset="-128"/>
              <a:ea typeface="BIZ UDP明朝 Medium" panose="02020500000000000000" pitchFamily="18" charset="-128"/>
            </a:endParaRPr>
          </a:p>
        </p:txBody>
      </p:sp>
      <p:sp>
        <p:nvSpPr>
          <p:cNvPr id="17" name="矢印: 右 16">
            <a:extLst>
              <a:ext uri="{FF2B5EF4-FFF2-40B4-BE49-F238E27FC236}">
                <a16:creationId xmlns:a16="http://schemas.microsoft.com/office/drawing/2014/main" id="{F27E7C39-0FC6-46C8-B972-E50C46513B7D}"/>
              </a:ext>
            </a:extLst>
          </p:cNvPr>
          <p:cNvSpPr/>
          <p:nvPr/>
        </p:nvSpPr>
        <p:spPr>
          <a:xfrm>
            <a:off x="7158936" y="3895900"/>
            <a:ext cx="2358043" cy="390292"/>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テキスト ボックス 17">
            <a:extLst>
              <a:ext uri="{FF2B5EF4-FFF2-40B4-BE49-F238E27FC236}">
                <a16:creationId xmlns:a16="http://schemas.microsoft.com/office/drawing/2014/main" id="{92E5C090-0DB7-437C-A65F-BD4EB19AD93A}"/>
              </a:ext>
            </a:extLst>
          </p:cNvPr>
          <p:cNvSpPr txBox="1"/>
          <p:nvPr/>
        </p:nvSpPr>
        <p:spPr>
          <a:xfrm>
            <a:off x="7191508" y="4318674"/>
            <a:ext cx="2325471" cy="738664"/>
          </a:xfrm>
          <a:prstGeom prst="rect">
            <a:avLst/>
          </a:prstGeom>
          <a:solidFill>
            <a:schemeClr val="bg1"/>
          </a:solidFill>
        </p:spPr>
        <p:txBody>
          <a:bodyPr wrap="square" rtlCol="0">
            <a:spAutoFit/>
          </a:bodyPr>
          <a:lstStyle/>
          <a:p>
            <a:r>
              <a:rPr kumimoji="1" lang="ja-JP" altLang="en-US" sz="1400" dirty="0">
                <a:latin typeface="BIZ UDP明朝 Medium" panose="02020500000000000000" pitchFamily="18" charset="-128"/>
                <a:ea typeface="BIZ UDP明朝 Medium" panose="02020500000000000000" pitchFamily="18" charset="-128"/>
              </a:rPr>
              <a:t>チームの活動内容お知らせ</a:t>
            </a:r>
            <a:endParaRPr kumimoji="1" lang="en-US" altLang="ja-JP" sz="1400" dirty="0">
              <a:latin typeface="BIZ UDP明朝 Medium" panose="02020500000000000000" pitchFamily="18" charset="-128"/>
              <a:ea typeface="BIZ UDP明朝 Medium" panose="02020500000000000000" pitchFamily="18" charset="-128"/>
            </a:endParaRPr>
          </a:p>
          <a:p>
            <a:r>
              <a:rPr kumimoji="1" lang="ja-JP" altLang="en-US" sz="1400" dirty="0">
                <a:latin typeface="BIZ UDP明朝 Medium" panose="02020500000000000000" pitchFamily="18" charset="-128"/>
                <a:ea typeface="BIZ UDP明朝 Medium" panose="02020500000000000000" pitchFamily="18" charset="-128"/>
              </a:rPr>
              <a:t>チームごとに保護者会・体験会の実施（必要に応じて）</a:t>
            </a:r>
            <a:endParaRPr kumimoji="1" lang="en-US" altLang="ja-JP" sz="1400" dirty="0">
              <a:latin typeface="BIZ UDP明朝 Medium" panose="02020500000000000000" pitchFamily="18" charset="-128"/>
              <a:ea typeface="BIZ UDP明朝 Medium" panose="02020500000000000000" pitchFamily="18" charset="-128"/>
            </a:endParaRPr>
          </a:p>
        </p:txBody>
      </p:sp>
      <p:sp>
        <p:nvSpPr>
          <p:cNvPr id="19" name="矢印: 右 18">
            <a:extLst>
              <a:ext uri="{FF2B5EF4-FFF2-40B4-BE49-F238E27FC236}">
                <a16:creationId xmlns:a16="http://schemas.microsoft.com/office/drawing/2014/main" id="{EF0B0760-99E3-42A1-AB34-8F013B3FA761}"/>
              </a:ext>
            </a:extLst>
          </p:cNvPr>
          <p:cNvSpPr/>
          <p:nvPr/>
        </p:nvSpPr>
        <p:spPr>
          <a:xfrm>
            <a:off x="8948238" y="5009454"/>
            <a:ext cx="1749287" cy="357809"/>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a:extLst>
              <a:ext uri="{FF2B5EF4-FFF2-40B4-BE49-F238E27FC236}">
                <a16:creationId xmlns:a16="http://schemas.microsoft.com/office/drawing/2014/main" id="{597DE358-A9DD-4260-B4B7-BCFA9138B713}"/>
              </a:ext>
            </a:extLst>
          </p:cNvPr>
          <p:cNvSpPr txBox="1"/>
          <p:nvPr/>
        </p:nvSpPr>
        <p:spPr>
          <a:xfrm>
            <a:off x="9028040" y="5385245"/>
            <a:ext cx="1645481" cy="738664"/>
          </a:xfrm>
          <a:prstGeom prst="rect">
            <a:avLst/>
          </a:prstGeom>
          <a:solidFill>
            <a:schemeClr val="bg1"/>
          </a:solidFill>
        </p:spPr>
        <p:txBody>
          <a:bodyPr wrap="square" rtlCol="0">
            <a:spAutoFit/>
          </a:bodyPr>
          <a:lstStyle/>
          <a:p>
            <a:r>
              <a:rPr kumimoji="1" lang="ja-JP" altLang="en-US" sz="1400" dirty="0">
                <a:latin typeface="BIZ UDP明朝 Medium" panose="02020500000000000000" pitchFamily="18" charset="-128"/>
                <a:ea typeface="BIZ UDP明朝 Medium" panose="02020500000000000000" pitchFamily="18" charset="-128"/>
              </a:rPr>
              <a:t>休日の部活動は</a:t>
            </a:r>
            <a:endParaRPr kumimoji="1" lang="en-US" altLang="ja-JP" sz="1400" dirty="0">
              <a:latin typeface="BIZ UDP明朝 Medium" panose="02020500000000000000" pitchFamily="18" charset="-128"/>
              <a:ea typeface="BIZ UDP明朝 Medium" panose="02020500000000000000" pitchFamily="18" charset="-128"/>
            </a:endParaRPr>
          </a:p>
          <a:p>
            <a:r>
              <a:rPr kumimoji="1" lang="ja-JP" altLang="en-US" sz="1400" dirty="0">
                <a:latin typeface="BIZ UDP明朝 Medium" panose="02020500000000000000" pitchFamily="18" charset="-128"/>
                <a:ea typeface="BIZ UDP明朝 Medium" panose="02020500000000000000" pitchFamily="18" charset="-128"/>
              </a:rPr>
              <a:t>新たな地域クラブで行う</a:t>
            </a:r>
            <a:endParaRPr kumimoji="1" lang="en-US" altLang="ja-JP" sz="1400" dirty="0">
              <a:latin typeface="BIZ UDP明朝 Medium" panose="02020500000000000000" pitchFamily="18" charset="-128"/>
              <a:ea typeface="BIZ UDP明朝 Medium" panose="02020500000000000000" pitchFamily="18" charset="-128"/>
            </a:endParaRPr>
          </a:p>
        </p:txBody>
      </p:sp>
      <p:sp>
        <p:nvSpPr>
          <p:cNvPr id="15" name="矢印: 右 14">
            <a:extLst>
              <a:ext uri="{FF2B5EF4-FFF2-40B4-BE49-F238E27FC236}">
                <a16:creationId xmlns:a16="http://schemas.microsoft.com/office/drawing/2014/main" id="{00CA7020-32F2-475D-81AB-B5D28FC5E488}"/>
              </a:ext>
            </a:extLst>
          </p:cNvPr>
          <p:cNvSpPr/>
          <p:nvPr/>
        </p:nvSpPr>
        <p:spPr>
          <a:xfrm>
            <a:off x="5994402" y="3013099"/>
            <a:ext cx="675860" cy="357809"/>
          </a:xfrm>
          <a:prstGeom prst="right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テキスト ボックス 15">
            <a:extLst>
              <a:ext uri="{FF2B5EF4-FFF2-40B4-BE49-F238E27FC236}">
                <a16:creationId xmlns:a16="http://schemas.microsoft.com/office/drawing/2014/main" id="{E256BC46-7DDA-409B-B828-1C332BD60CE2}"/>
              </a:ext>
            </a:extLst>
          </p:cNvPr>
          <p:cNvSpPr txBox="1"/>
          <p:nvPr/>
        </p:nvSpPr>
        <p:spPr>
          <a:xfrm>
            <a:off x="5994402" y="3372679"/>
            <a:ext cx="2522332" cy="523220"/>
          </a:xfrm>
          <a:prstGeom prst="rect">
            <a:avLst/>
          </a:prstGeom>
          <a:solidFill>
            <a:schemeClr val="bg1"/>
          </a:solidFill>
        </p:spPr>
        <p:txBody>
          <a:bodyPr wrap="square" rtlCol="0">
            <a:spAutoFit/>
          </a:bodyPr>
          <a:lstStyle/>
          <a:p>
            <a:r>
              <a:rPr kumimoji="1" lang="ja-JP" altLang="en-US" sz="1400" dirty="0">
                <a:latin typeface="BIZ UDP明朝 Medium" panose="02020500000000000000" pitchFamily="18" charset="-128"/>
                <a:ea typeface="BIZ UDP明朝 Medium" panose="02020500000000000000" pitchFamily="18" charset="-128"/>
              </a:rPr>
              <a:t>保護者通知（市から）</a:t>
            </a:r>
            <a:endParaRPr kumimoji="1" lang="en-US" altLang="ja-JP" sz="1400" dirty="0">
              <a:latin typeface="BIZ UDP明朝 Medium" panose="02020500000000000000" pitchFamily="18" charset="-128"/>
              <a:ea typeface="BIZ UDP明朝 Medium" panose="02020500000000000000" pitchFamily="18" charset="-128"/>
            </a:endParaRPr>
          </a:p>
          <a:p>
            <a:r>
              <a:rPr kumimoji="1" lang="ja-JP" altLang="en-US" sz="1400" dirty="0">
                <a:latin typeface="BIZ UDP明朝 Medium" panose="02020500000000000000" pitchFamily="18" charset="-128"/>
                <a:ea typeface="BIZ UDP明朝 Medium" panose="02020500000000000000" pitchFamily="18" charset="-128"/>
              </a:rPr>
              <a:t>地域を考慮したチームの決定</a:t>
            </a:r>
            <a:endParaRPr kumimoji="1" lang="en-US" altLang="ja-JP" sz="1400" dirty="0">
              <a:latin typeface="BIZ UDP明朝 Medium" panose="02020500000000000000" pitchFamily="18" charset="-128"/>
              <a:ea typeface="BIZ UDP明朝 Medium" panose="02020500000000000000" pitchFamily="18" charset="-128"/>
            </a:endParaRPr>
          </a:p>
        </p:txBody>
      </p:sp>
    </p:spTree>
    <p:extLst>
      <p:ext uri="{BB962C8B-B14F-4D97-AF65-F5344CB8AC3E}">
        <p14:creationId xmlns:p14="http://schemas.microsoft.com/office/powerpoint/2010/main" val="2251418871"/>
      </p:ext>
    </p:extLst>
  </p:cSld>
  <p:clrMapOvr>
    <a:masterClrMapping/>
  </p:clrMapOvr>
  <mc:AlternateContent xmlns:mc="http://schemas.openxmlformats.org/markup-compatibility/2006" xmlns:p14="http://schemas.microsoft.com/office/powerpoint/2010/main">
    <mc:Choice Requires="p14">
      <p:transition spd="slow" p14:dur="2000" advTm="36973"/>
    </mc:Choice>
    <mc:Fallback xmlns="">
      <p:transition spd="slow" advTm="369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a:extLst>
              <a:ext uri="{FF2B5EF4-FFF2-40B4-BE49-F238E27FC236}">
                <a16:creationId xmlns:a16="http://schemas.microsoft.com/office/drawing/2014/main" id="{FAA226DB-0107-41A1-8602-97EA08242AAF}"/>
              </a:ext>
            </a:extLst>
          </p:cNvPr>
          <p:cNvSpPr/>
          <p:nvPr/>
        </p:nvSpPr>
        <p:spPr>
          <a:xfrm>
            <a:off x="397565" y="381000"/>
            <a:ext cx="11396870" cy="6096000"/>
          </a:xfrm>
          <a:prstGeom prst="rect">
            <a:avLst/>
          </a:prstGeom>
          <a:solidFill>
            <a:schemeClr val="accent6">
              <a:lumMod val="20000"/>
              <a:lumOff val="80000"/>
            </a:schemeClr>
          </a:solidFill>
          <a:ln>
            <a:solidFill>
              <a:schemeClr val="accent1">
                <a:shade val="50000"/>
                <a:alpha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1" lang="ja-JP" altLang="en-US" dirty="0"/>
          </a:p>
        </p:txBody>
      </p:sp>
      <p:sp>
        <p:nvSpPr>
          <p:cNvPr id="2" name="タイトル 1">
            <a:extLst>
              <a:ext uri="{FF2B5EF4-FFF2-40B4-BE49-F238E27FC236}">
                <a16:creationId xmlns:a16="http://schemas.microsoft.com/office/drawing/2014/main" id="{A6B0C0D8-2932-4B83-AAA7-238842DAEFCE}"/>
              </a:ext>
            </a:extLst>
          </p:cNvPr>
          <p:cNvSpPr>
            <a:spLocks noGrp="1"/>
          </p:cNvSpPr>
          <p:nvPr>
            <p:ph type="title"/>
          </p:nvPr>
        </p:nvSpPr>
        <p:spPr>
          <a:xfrm>
            <a:off x="1295402" y="2266122"/>
            <a:ext cx="9601196" cy="3186722"/>
          </a:xfrm>
        </p:spPr>
        <p:txBody>
          <a:bodyPr>
            <a:normAutofit fontScale="90000"/>
          </a:bodyPr>
          <a:lstStyle/>
          <a:p>
            <a:pPr algn="l"/>
            <a:r>
              <a:rPr kumimoji="1" lang="ja-JP" altLang="en-US" sz="4000" dirty="0">
                <a:latin typeface="BIZ UD明朝 Medium" panose="02020500000000000000" pitchFamily="17" charset="-128"/>
                <a:ea typeface="BIZ UD明朝 Medium" panose="02020500000000000000" pitchFamily="17" charset="-128"/>
              </a:rPr>
              <a:t>方針に記載があります</a:t>
            </a:r>
            <a:r>
              <a:rPr lang="ja-JP" altLang="en-US" sz="4000" dirty="0">
                <a:solidFill>
                  <a:schemeClr val="tx1"/>
                </a:solidFill>
                <a:latin typeface="BIZ UD明朝 Medium" panose="02020500000000000000" pitchFamily="17" charset="-128"/>
                <a:ea typeface="BIZ UD明朝 Medium" panose="02020500000000000000" pitchFamily="17" charset="-128"/>
              </a:rPr>
              <a:t>新たな地域クラブの数や、参加できる地域等は、</a:t>
            </a:r>
            <a:r>
              <a:rPr kumimoji="1" lang="ja-JP" altLang="en-US" sz="4000" dirty="0">
                <a:solidFill>
                  <a:schemeClr val="tx1"/>
                </a:solidFill>
                <a:latin typeface="BIZ UD明朝 Medium" panose="02020500000000000000" pitchFamily="17" charset="-128"/>
                <a:ea typeface="BIZ UD明朝 Medium" panose="02020500000000000000" pitchFamily="17" charset="-128"/>
              </a:rPr>
              <a:t>現在調整中です。</a:t>
            </a:r>
            <a:r>
              <a:rPr lang="ja-JP" altLang="en-US" sz="4000" dirty="0">
                <a:solidFill>
                  <a:srgbClr val="FF0000"/>
                </a:solidFill>
                <a:latin typeface="BIZ UDP明朝 Medium" panose="02020500000000000000" pitchFamily="18" charset="-128"/>
                <a:ea typeface="BIZ UDP明朝 Medium" panose="02020500000000000000" pitchFamily="18" charset="-128"/>
              </a:rPr>
              <a:t>それぞれの地域クラブの詳細が決まり次第通知します。（</a:t>
            </a:r>
            <a:r>
              <a:rPr lang="en-US" altLang="ja-JP" sz="4000" dirty="0">
                <a:solidFill>
                  <a:srgbClr val="FF0000"/>
                </a:solidFill>
                <a:latin typeface="BIZ UDP明朝 Medium" panose="02020500000000000000" pitchFamily="18" charset="-128"/>
                <a:ea typeface="BIZ UDP明朝 Medium" panose="02020500000000000000" pitchFamily="18" charset="-128"/>
              </a:rPr>
              <a:t>9</a:t>
            </a:r>
            <a:r>
              <a:rPr lang="ja-JP" altLang="en-US" sz="4000" dirty="0">
                <a:solidFill>
                  <a:srgbClr val="FF0000"/>
                </a:solidFill>
                <a:latin typeface="BIZ UDP明朝 Medium" panose="02020500000000000000" pitchFamily="18" charset="-128"/>
                <a:ea typeface="BIZ UDP明朝 Medium" panose="02020500000000000000" pitchFamily="18" charset="-128"/>
              </a:rPr>
              <a:t>月中予定）</a:t>
            </a:r>
            <a:br>
              <a:rPr lang="ja-JP" altLang="en-US" dirty="0">
                <a:solidFill>
                  <a:srgbClr val="FF0000"/>
                </a:solidFill>
                <a:latin typeface="BIZ UDP明朝 Medium" panose="02020500000000000000" pitchFamily="18" charset="-128"/>
                <a:ea typeface="BIZ UDP明朝 Medium" panose="02020500000000000000" pitchFamily="18" charset="-128"/>
              </a:rPr>
            </a:br>
            <a:br>
              <a:rPr kumimoji="1" lang="en-US" altLang="ja-JP" dirty="0">
                <a:solidFill>
                  <a:schemeClr val="tx1"/>
                </a:solidFill>
                <a:latin typeface="BIZ UD明朝 Medium" panose="02020500000000000000" pitchFamily="17" charset="-128"/>
                <a:ea typeface="BIZ UD明朝 Medium" panose="02020500000000000000" pitchFamily="17" charset="-128"/>
              </a:rPr>
            </a:br>
            <a:endParaRPr kumimoji="1" lang="ja-JP" altLang="en-US" dirty="0">
              <a:solidFill>
                <a:schemeClr val="tx1"/>
              </a:solidFill>
              <a:latin typeface="BIZ UD明朝 Medium" panose="02020500000000000000" pitchFamily="17" charset="-128"/>
              <a:ea typeface="BIZ UD明朝 Medium" panose="02020500000000000000" pitchFamily="17" charset="-128"/>
            </a:endParaRPr>
          </a:p>
        </p:txBody>
      </p:sp>
      <p:sp>
        <p:nvSpPr>
          <p:cNvPr id="4" name="テキスト ボックス 3">
            <a:extLst>
              <a:ext uri="{FF2B5EF4-FFF2-40B4-BE49-F238E27FC236}">
                <a16:creationId xmlns:a16="http://schemas.microsoft.com/office/drawing/2014/main" id="{E7DE3332-7DF6-4088-AB4C-6A6B37E1BC48}"/>
              </a:ext>
            </a:extLst>
          </p:cNvPr>
          <p:cNvSpPr txBox="1"/>
          <p:nvPr/>
        </p:nvSpPr>
        <p:spPr>
          <a:xfrm>
            <a:off x="898791" y="1014136"/>
            <a:ext cx="4226882" cy="523220"/>
          </a:xfrm>
          <a:prstGeom prst="rect">
            <a:avLst/>
          </a:prstGeom>
          <a:solidFill>
            <a:schemeClr val="accent5">
              <a:lumMod val="20000"/>
              <a:lumOff val="80000"/>
            </a:schemeClr>
          </a:solidFill>
          <a:ln>
            <a:solidFill>
              <a:schemeClr val="tx1"/>
            </a:solidFill>
          </a:ln>
        </p:spPr>
        <p:txBody>
          <a:bodyPr wrap="square" rtlCol="0">
            <a:spAutoFit/>
          </a:bodyPr>
          <a:lstStyle/>
          <a:p>
            <a:pPr algn="ctr"/>
            <a:r>
              <a:rPr kumimoji="1" lang="ja-JP" altLang="en-US" sz="2800" dirty="0">
                <a:latin typeface="BIZ UDP明朝 Medium" panose="02020500000000000000" pitchFamily="18" charset="-128"/>
                <a:ea typeface="BIZ UDP明朝 Medium" panose="02020500000000000000" pitchFamily="18" charset="-128"/>
              </a:rPr>
              <a:t>今後のスケジュール②</a:t>
            </a:r>
          </a:p>
        </p:txBody>
      </p:sp>
    </p:spTree>
    <p:extLst>
      <p:ext uri="{BB962C8B-B14F-4D97-AF65-F5344CB8AC3E}">
        <p14:creationId xmlns:p14="http://schemas.microsoft.com/office/powerpoint/2010/main" val="3087580090"/>
      </p:ext>
    </p:extLst>
  </p:cSld>
  <p:clrMapOvr>
    <a:masterClrMapping/>
  </p:clrMapOvr>
  <mc:AlternateContent xmlns:mc="http://schemas.openxmlformats.org/markup-compatibility/2006" xmlns:p14="http://schemas.microsoft.com/office/powerpoint/2010/main">
    <mc:Choice Requires="p14">
      <p:transition spd="slow" p14:dur="2000" advTm="57481"/>
    </mc:Choice>
    <mc:Fallback xmlns="">
      <p:transition spd="slow" advTm="57481"/>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オーガニック">
  <a:themeElements>
    <a:clrScheme name="オーガニック">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オーガニック">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オーガニック">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d13f221-f317-48c5-a3ff-36588a75258f}" enabled="1" method="Privileged" siteId="{f4aafd21-9bee-43a5-ba17-6e7bc0cc5773}" removed="0"/>
</clbl:labelList>
</file>

<file path=docProps/app.xml><?xml version="1.0" encoding="utf-8"?>
<Properties xmlns="http://schemas.openxmlformats.org/officeDocument/2006/extended-properties" xmlns:vt="http://schemas.openxmlformats.org/officeDocument/2006/docPropsVTypes">
  <Template>Organic</Template>
  <TotalTime>13616</TotalTime>
  <Words>1130</Words>
  <Application>Microsoft Office PowerPoint</Application>
  <PresentationFormat>ワイド画面</PresentationFormat>
  <Paragraphs>82</Paragraphs>
  <Slides>6</Slides>
  <Notes>6</Notes>
  <HiddenSlides>0</HiddenSlides>
  <MMClips>0</MMClips>
  <ScaleCrop>false</ScaleCrop>
  <HeadingPairs>
    <vt:vector size="6" baseType="variant">
      <vt:variant>
        <vt:lpstr>使用されているフォント</vt:lpstr>
      </vt:variant>
      <vt:variant>
        <vt:i4>8</vt:i4>
      </vt:variant>
      <vt:variant>
        <vt:lpstr>テーマ</vt:lpstr>
      </vt:variant>
      <vt:variant>
        <vt:i4>1</vt:i4>
      </vt:variant>
      <vt:variant>
        <vt:lpstr>スライド タイトル</vt:lpstr>
      </vt:variant>
      <vt:variant>
        <vt:i4>6</vt:i4>
      </vt:variant>
    </vt:vector>
  </HeadingPairs>
  <TitlesOfParts>
    <vt:vector size="15" baseType="lpstr">
      <vt:lpstr>BIZ UDP明朝 Medium</vt:lpstr>
      <vt:lpstr>BIZ UD明朝 Medium</vt:lpstr>
      <vt:lpstr>ＭＳ Ｐゴシック</vt:lpstr>
      <vt:lpstr>ＭＳ Ｐ明朝</vt:lpstr>
      <vt:lpstr>UD デジタル 教科書体 NK-R</vt:lpstr>
      <vt:lpstr>游ゴシック</vt:lpstr>
      <vt:lpstr>Arial</vt:lpstr>
      <vt:lpstr>Garamond</vt:lpstr>
      <vt:lpstr>オーガニック</vt:lpstr>
      <vt:lpstr>部活動の地域移行について 保護者向け</vt:lpstr>
      <vt:lpstr>PowerPoint プレゼンテーション</vt:lpstr>
      <vt:lpstr>県</vt:lpstr>
      <vt:lpstr>PowerPoint プレゼンテーション</vt:lpstr>
      <vt:lpstr>PowerPoint プレゼンテーション</vt:lpstr>
      <vt:lpstr>方針に記載があります新たな地域クラブの数や、参加できる地域等は、現在調整中です。それぞれの地域クラブの詳細が決まり次第通知します。（9月中予定）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生駒市</dc:creator>
  <cp:lastModifiedBy>生駒市</cp:lastModifiedBy>
  <cp:revision>49</cp:revision>
  <cp:lastPrinted>2025-06-29T23:25:54Z</cp:lastPrinted>
  <dcterms:created xsi:type="dcterms:W3CDTF">2025-05-19T05:39:48Z</dcterms:created>
  <dcterms:modified xsi:type="dcterms:W3CDTF">2025-11-18T05:14:45Z</dcterms:modified>
</cp:coreProperties>
</file>