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de7b992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de7b99234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ddd1db6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ddd1db612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ddd1db6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ddd1db612_0_1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ddd1db6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ddd1db612_0_2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dd4e72f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dd4e72f45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ddd1db61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ddd1db612_0_4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dd1db61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ddd1db612_0_8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95166" y="448520"/>
            <a:ext cx="7674544" cy="7433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400" dirty="0"/>
              <a:t>Chromebook　初期設定</a:t>
            </a:r>
            <a:endParaRPr sz="4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919037" y="1508984"/>
            <a:ext cx="2916443" cy="295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dirty="0"/>
              <a:t>生駒市教育委員会</a:t>
            </a:r>
            <a:endParaRPr sz="1600" dirty="0"/>
          </a:p>
        </p:txBody>
      </p:sp>
      <p:sp>
        <p:nvSpPr>
          <p:cNvPr id="4" name="Google Shape;60;p14"/>
          <p:cNvSpPr txBox="1">
            <a:spLocks/>
          </p:cNvSpPr>
          <p:nvPr/>
        </p:nvSpPr>
        <p:spPr>
          <a:xfrm>
            <a:off x="695166" y="2432591"/>
            <a:ext cx="6996472" cy="62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ja-JP" altLang="en-US" dirty="0"/>
              <a:t>タブレット端末持ち帰り後</a:t>
            </a:r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2590728" y="3053571"/>
            <a:ext cx="3883419" cy="1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ja-JP" altLang="en-US" sz="2000" dirty="0"/>
              <a:t>１．電源を入れる</a:t>
            </a:r>
          </a:p>
          <a:p>
            <a:pPr marL="0" indent="0" algn="l"/>
            <a:r>
              <a:rPr lang="ja-JP" altLang="en-US" sz="2000" dirty="0"/>
              <a:t>２．家の</a:t>
            </a:r>
            <a:r>
              <a:rPr lang="en-US" altLang="ja-JP" sz="2000" dirty="0"/>
              <a:t>Wi-Fi</a:t>
            </a:r>
            <a:r>
              <a:rPr lang="ja-JP" altLang="en-US" sz="2000" dirty="0"/>
              <a:t>につなぐ</a:t>
            </a:r>
          </a:p>
          <a:p>
            <a:pPr marL="0" indent="0" algn="l"/>
            <a:r>
              <a:rPr lang="ja-JP" altLang="en-US" sz="2000" dirty="0"/>
              <a:t>３．</a:t>
            </a:r>
            <a:r>
              <a:rPr lang="en-US" altLang="ja-JP" sz="2000" dirty="0"/>
              <a:t>Google</a:t>
            </a:r>
            <a:r>
              <a:rPr lang="ja-JP" altLang="en-US" sz="2000" dirty="0"/>
              <a:t>アカウントの入力</a:t>
            </a:r>
          </a:p>
          <a:p>
            <a:pPr marL="0" indent="0" algn="l"/>
            <a:r>
              <a:rPr lang="ja-JP" altLang="en-US" sz="2000" dirty="0"/>
              <a:t>４．パスワードの入力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1250" y="322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１．本体左横にある電源ボタンを押す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32745" t="32862" r="27188" b="26666"/>
          <a:stretch/>
        </p:blipFill>
        <p:spPr>
          <a:xfrm>
            <a:off x="3978125" y="1295900"/>
            <a:ext cx="4591002" cy="34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t="5035" b="25316"/>
          <a:stretch/>
        </p:blipFill>
        <p:spPr>
          <a:xfrm>
            <a:off x="211250" y="1898675"/>
            <a:ext cx="3673324" cy="19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673075" y="3445750"/>
            <a:ext cx="633000" cy="43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464575" y="4029025"/>
            <a:ext cx="10500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000000"/>
                </a:solidFill>
              </a:rPr>
              <a:t>電源ボタン</a:t>
            </a:r>
            <a:endParaRPr sz="1300"/>
          </a:p>
        </p:txBody>
      </p:sp>
      <p:cxnSp>
        <p:nvCxnSpPr>
          <p:cNvPr id="71" name="Google Shape;71;p15"/>
          <p:cNvCxnSpPr>
            <a:stCxn id="69" idx="4"/>
            <a:endCxn id="70" idx="0"/>
          </p:cNvCxnSpPr>
          <p:nvPr/>
        </p:nvCxnSpPr>
        <p:spPr>
          <a:xfrm>
            <a:off x="989575" y="3877750"/>
            <a:ext cx="0" cy="1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11250" y="322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２．家のネットワークに接続する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4015" r="7151" b="5615"/>
          <a:stretch/>
        </p:blipFill>
        <p:spPr>
          <a:xfrm>
            <a:off x="612775" y="1177175"/>
            <a:ext cx="3464699" cy="276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4033" r="7697" b="13367"/>
          <a:stretch/>
        </p:blipFill>
        <p:spPr>
          <a:xfrm>
            <a:off x="4689270" y="1191338"/>
            <a:ext cx="3750528" cy="276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363650" y="41418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家のWi-Fiを選び、パスワードを入力する</a:t>
            </a:r>
            <a:endParaRPr sz="2600"/>
          </a:p>
        </p:txBody>
      </p:sp>
      <p:sp>
        <p:nvSpPr>
          <p:cNvPr id="80" name="Google Shape;80;p16"/>
          <p:cNvSpPr/>
          <p:nvPr/>
        </p:nvSpPr>
        <p:spPr>
          <a:xfrm>
            <a:off x="4572000" y="2541600"/>
            <a:ext cx="1676700" cy="59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211250" y="322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３．Googleアカウントを入力する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270150" y="4141800"/>
            <a:ext cx="39360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000000"/>
                </a:solidFill>
              </a:rPr>
              <a:t>①「　　　　　」</a:t>
            </a:r>
            <a:r>
              <a:rPr lang="ja" sz="1300"/>
              <a:t>＠e-net.nara.jpの＠より前の部分</a:t>
            </a:r>
            <a:endParaRPr sz="13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50" y="1267650"/>
            <a:ext cx="3629000" cy="27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825" y="1267650"/>
            <a:ext cx="3629000" cy="27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4206150" y="4141800"/>
            <a:ext cx="4192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000000"/>
                </a:solidFill>
              </a:rPr>
              <a:t>②パスワードを入力するとパソコンが起動します。</a:t>
            </a:r>
            <a:endParaRPr sz="1300"/>
          </a:p>
        </p:txBody>
      </p:sp>
      <p:sp>
        <p:nvSpPr>
          <p:cNvPr id="90" name="Google Shape;90;p17"/>
          <p:cNvSpPr/>
          <p:nvPr/>
        </p:nvSpPr>
        <p:spPr>
          <a:xfrm>
            <a:off x="674200" y="2182950"/>
            <a:ext cx="1676700" cy="271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545300" y="4199175"/>
            <a:ext cx="1092300" cy="271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" name="Google Shape;92;p17"/>
          <p:cNvCxnSpPr>
            <a:stCxn id="91" idx="0"/>
          </p:cNvCxnSpPr>
          <p:nvPr/>
        </p:nvCxnSpPr>
        <p:spPr>
          <a:xfrm rot="10800000" flipH="1">
            <a:off x="1091450" y="2549175"/>
            <a:ext cx="205800" cy="165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17"/>
          <p:cNvCxnSpPr/>
          <p:nvPr/>
        </p:nvCxnSpPr>
        <p:spPr>
          <a:xfrm rot="10800000" flipH="1">
            <a:off x="4763100" y="2454150"/>
            <a:ext cx="205800" cy="165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211250" y="322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ログイン後の画面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363650" y="4141800"/>
            <a:ext cx="87078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/>
              <a:t>Wifiが切れたときは画面右下の　　　　　　　　　　　　　　を押して、再び家のネットワークに</a:t>
            </a:r>
            <a:endParaRPr sz="15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107" y="1521125"/>
            <a:ext cx="4011792" cy="225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59" y="1500747"/>
            <a:ext cx="4011816" cy="225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l="90136" t="94432" r="340"/>
          <a:stretch/>
        </p:blipFill>
        <p:spPr>
          <a:xfrm>
            <a:off x="3346413" y="4182550"/>
            <a:ext cx="2250277" cy="73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3877725" y="4368025"/>
            <a:ext cx="411900" cy="36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3296900" y="2444175"/>
            <a:ext cx="411900" cy="36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3963575" y="3555350"/>
            <a:ext cx="548400" cy="277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50" y="888250"/>
            <a:ext cx="4763300" cy="267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subTitle" idx="4294967295"/>
          </p:nvPr>
        </p:nvSpPr>
        <p:spPr>
          <a:xfrm>
            <a:off x="713525" y="131775"/>
            <a:ext cx="78756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ja"/>
              <a:t>最初から使えるソフト（画面を下から上にスワイプすると出てきます）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l="13465" t="21160" r="77044" b="62334"/>
          <a:stretch/>
        </p:blipFill>
        <p:spPr>
          <a:xfrm>
            <a:off x="5685950" y="888250"/>
            <a:ext cx="452074" cy="44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l="13250" t="34940" r="75993" b="43943"/>
          <a:stretch/>
        </p:blipFill>
        <p:spPr>
          <a:xfrm>
            <a:off x="5707950" y="1573427"/>
            <a:ext cx="452074" cy="4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l="77051" t="37109" r="13512" b="44182"/>
          <a:stretch/>
        </p:blipFill>
        <p:spPr>
          <a:xfrm>
            <a:off x="5701025" y="2315525"/>
            <a:ext cx="452074" cy="50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6469550" y="768575"/>
            <a:ext cx="1959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ドキュメント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文章入力ソフト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6469550" y="1573425"/>
            <a:ext cx="1959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スライド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発表ソフト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6469550" y="2263288"/>
            <a:ext cx="1959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カメラ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写真・動画ソフト</a:t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6469550" y="3036725"/>
            <a:ext cx="1959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スプレッドシート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表計算ソフト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l="29493" t="36979" r="59962" b="44204"/>
          <a:stretch/>
        </p:blipFill>
        <p:spPr>
          <a:xfrm>
            <a:off x="5682850" y="3149525"/>
            <a:ext cx="502275" cy="5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l="60035" t="52749" r="28575" b="26134"/>
          <a:stretch/>
        </p:blipFill>
        <p:spPr>
          <a:xfrm>
            <a:off x="5662750" y="3983525"/>
            <a:ext cx="542476" cy="5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6579900" y="3912975"/>
            <a:ext cx="1959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ロイロノート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授業支援ソフト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1279225" y="3912975"/>
            <a:ext cx="38442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Chrome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検索やクラスルーム・Meetで活用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l="60914" t="19894" r="29594" b="61474"/>
          <a:stretch/>
        </p:blipFill>
        <p:spPr>
          <a:xfrm>
            <a:off x="492250" y="3912975"/>
            <a:ext cx="452074" cy="4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subTitle" idx="4294967295"/>
          </p:nvPr>
        </p:nvSpPr>
        <p:spPr>
          <a:xfrm>
            <a:off x="713525" y="131775"/>
            <a:ext cx="78756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ja"/>
              <a:t>カメラの使用方法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l="21820" t="15160" r="14783" b="18110"/>
          <a:stretch/>
        </p:blipFill>
        <p:spPr>
          <a:xfrm>
            <a:off x="442242" y="826974"/>
            <a:ext cx="2758158" cy="1744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1"/>
          <p:cNvCxnSpPr/>
          <p:nvPr/>
        </p:nvCxnSpPr>
        <p:spPr>
          <a:xfrm rot="10800000" flipH="1">
            <a:off x="534918" y="2503975"/>
            <a:ext cx="33900" cy="59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21"/>
          <p:cNvCxnSpPr/>
          <p:nvPr/>
        </p:nvCxnSpPr>
        <p:spPr>
          <a:xfrm flipH="1" flipV="1">
            <a:off x="3067585" y="1963103"/>
            <a:ext cx="583253" cy="4434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p21"/>
          <p:cNvCxnSpPr/>
          <p:nvPr/>
        </p:nvCxnSpPr>
        <p:spPr>
          <a:xfrm flipH="1" flipV="1">
            <a:off x="3123241" y="1634537"/>
            <a:ext cx="527597" cy="64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1"/>
          <p:cNvSpPr txBox="1"/>
          <p:nvPr/>
        </p:nvSpPr>
        <p:spPr>
          <a:xfrm>
            <a:off x="266838" y="3210417"/>
            <a:ext cx="3384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インカメラとアウトカメラの切り替え</a:t>
            </a:r>
            <a:endParaRPr dirty="0"/>
          </a:p>
        </p:txBody>
      </p:sp>
      <p:sp>
        <p:nvSpPr>
          <p:cNvPr id="140" name="Google Shape;140;p21"/>
          <p:cNvSpPr txBox="1"/>
          <p:nvPr/>
        </p:nvSpPr>
        <p:spPr>
          <a:xfrm>
            <a:off x="3728000" y="1518937"/>
            <a:ext cx="2199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撮影の開始と終了</a:t>
            </a:r>
            <a:endParaRPr dirty="0"/>
          </a:p>
        </p:txBody>
      </p:sp>
      <p:sp>
        <p:nvSpPr>
          <p:cNvPr id="141" name="Google Shape;141;p21"/>
          <p:cNvSpPr txBox="1"/>
          <p:nvPr/>
        </p:nvSpPr>
        <p:spPr>
          <a:xfrm>
            <a:off x="3636781" y="1879837"/>
            <a:ext cx="26394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写真とビデオの切り替え</a:t>
            </a:r>
            <a:endParaRPr dirty="0"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l="75390" t="20322" r="12534" b="61566"/>
          <a:stretch/>
        </p:blipFill>
        <p:spPr>
          <a:xfrm>
            <a:off x="425949" y="3925300"/>
            <a:ext cx="575151" cy="4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1049793" y="3806912"/>
            <a:ext cx="3384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ファイル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撮影した写真やビデオはこのフォルダに</a:t>
            </a:r>
            <a:endParaRPr dirty="0"/>
          </a:p>
        </p:txBody>
      </p:sp>
      <p:sp>
        <p:nvSpPr>
          <p:cNvPr id="14" name="Google Shape;148;p22"/>
          <p:cNvSpPr txBox="1">
            <a:spLocks/>
          </p:cNvSpPr>
          <p:nvPr/>
        </p:nvSpPr>
        <p:spPr>
          <a:xfrm>
            <a:off x="5540018" y="196625"/>
            <a:ext cx="3049107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ja-JP" altLang="en-US" dirty="0"/>
              <a:t>ロイロノートへのログイン</a:t>
            </a:r>
          </a:p>
        </p:txBody>
      </p:sp>
      <p:pic>
        <p:nvPicPr>
          <p:cNvPr id="15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310" y="776035"/>
            <a:ext cx="2644521" cy="24628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51;p22"/>
          <p:cNvCxnSpPr/>
          <p:nvPr/>
        </p:nvCxnSpPr>
        <p:spPr>
          <a:xfrm flipH="1">
            <a:off x="5927600" y="1944687"/>
            <a:ext cx="831546" cy="15399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9" name="Google Shape;149;p22"/>
          <p:cNvSpPr txBox="1"/>
          <p:nvPr/>
        </p:nvSpPr>
        <p:spPr>
          <a:xfrm>
            <a:off x="5626520" y="3484605"/>
            <a:ext cx="2658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「Googleでログイン」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パスワードなしで自動で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ログインします。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4294967295"/>
          </p:nvPr>
        </p:nvSpPr>
        <p:spPr>
          <a:xfrm>
            <a:off x="713525" y="131775"/>
            <a:ext cx="78756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ja"/>
              <a:t>その他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713525" y="582650"/>
            <a:ext cx="7256583" cy="387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・学習で使用するためのタブレット端末です。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丁寧に使いましょう。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・Web検索など履歴が残ります。正しく使いましょう。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・安全に使用できるように、フィルターがかかっているため検索できないページや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見れない動画などもあります。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・家で充電をして学校に持ってくるようにしましょう。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・他人に</a:t>
            </a:r>
            <a:r>
              <a:rPr lang="ja-JP" altLang="en-US" dirty="0"/>
              <a:t>タブレット端末</a:t>
            </a:r>
            <a:r>
              <a:rPr lang="ja" dirty="0"/>
              <a:t>を貸すことがないようにしましょう。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・パスワードは大切なものです。人に教えたり、シールで貼ったりしないように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しましょう。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・使用する時間を考えてタブレット端末を使いましょう。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343</Words>
  <Application>Microsoft Office PowerPoint</Application>
  <PresentationFormat>画面に合わせる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Chromebook　初期設定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Chromebook　初期設定</dc:title>
  <cp:lastModifiedBy>生駒市</cp:lastModifiedBy>
  <cp:revision>4</cp:revision>
  <cp:lastPrinted>2020-12-08T01:11:34Z</cp:lastPrinted>
  <dcterms:modified xsi:type="dcterms:W3CDTF">2020-12-08T01:51:58Z</dcterms:modified>
</cp:coreProperties>
</file>