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6" r:id="rId5"/>
    <p:sldId id="261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88" autoAdjust="0"/>
    <p:restoredTop sz="94660"/>
  </p:normalViewPr>
  <p:slideViewPr>
    <p:cSldViewPr snapToGrid="0">
      <p:cViewPr>
        <p:scale>
          <a:sx n="100" d="100"/>
          <a:sy n="100" d="100"/>
        </p:scale>
        <p:origin x="153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　　　　　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③「　　　　　」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②「　　　　　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3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3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3"/>
      <dgm:spPr/>
    </dgm:pt>
    <dgm:pt modelId="{35A3F1B2-4721-4124-9988-1AA34DB4D1C7}" type="pres">
      <dgm:prSet presAssocID="{AB8A9608-C3B5-4A0E-98C9-CCA0C53ECA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0" destOrd="0" presId="urn:microsoft.com/office/officeart/2005/8/layout/venn1"/>
    <dgm:cxn modelId="{BE135A0C-AF0B-4F2A-9994-1C177B6DD331}" type="presOf" srcId="{E2D15E22-CD6F-4988-A0E2-A1134F4CEB96}" destId="{1FAAF4BB-E217-4F10-9840-309EFA9E42B3}" srcOrd="1" destOrd="0" presId="urn:microsoft.com/office/officeart/2005/8/layout/venn1"/>
    <dgm:cxn modelId="{B489211C-C2E9-4527-9474-9B428D932A5F}" type="presOf" srcId="{E2D15E22-CD6F-4988-A0E2-A1134F4CEB96}" destId="{E7EF9D7D-574F-4053-A842-2B989F8F98A5}" srcOrd="0" destOrd="0" presId="urn:microsoft.com/office/officeart/2005/8/layout/venn1"/>
    <dgm:cxn modelId="{725F201E-5FF4-405D-A7CA-5414B8AF5F86}" type="presOf" srcId="{702589B3-E8F7-4DFC-ABFF-0C8B2AEF12C6}" destId="{D351379E-B32B-4AE2-84DD-25478F8F2CAB}" srcOrd="1" destOrd="0" presId="urn:microsoft.com/office/officeart/2005/8/layout/venn1"/>
    <dgm:cxn modelId="{3307951F-E4AD-4248-B6F8-4E7E7ABAE7C7}" type="presOf" srcId="{AB8A9608-C3B5-4A0E-98C9-CCA0C53ECA63}" destId="{D093980F-B053-4A11-9FE8-CE3BCF5F27AB}" srcOrd="1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C1323B6D-359E-4DD5-A607-358F2D108A5E}" type="presOf" srcId="{702589B3-E8F7-4DFC-ABFF-0C8B2AEF12C6}" destId="{C6FCC672-379B-4E24-A96D-CAD4095EBA3D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①「ものづくり」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③「健康」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②「マルシェ」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3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3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3"/>
      <dgm:spPr/>
    </dgm:pt>
    <dgm:pt modelId="{35A3F1B2-4721-4124-9988-1AA34DB4D1C7}" type="pres">
      <dgm:prSet presAssocID="{AB8A9608-C3B5-4A0E-98C9-CCA0C53ECA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1" destOrd="0" presId="urn:microsoft.com/office/officeart/2005/8/layout/venn1"/>
    <dgm:cxn modelId="{B489211C-C2E9-4527-9474-9B428D932A5F}" type="presOf" srcId="{E2D15E22-CD6F-4988-A0E2-A1134F4CEB96}" destId="{E7EF9D7D-574F-4053-A842-2B989F8F98A5}" srcOrd="1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BD15204C-B7EE-4451-88AF-909B0A695B83}" type="presOf" srcId="{E2D15E22-CD6F-4988-A0E2-A1134F4CEB96}" destId="{1FAAF4BB-E217-4F10-9840-309EFA9E42B3}" srcOrd="0" destOrd="0" presId="urn:microsoft.com/office/officeart/2005/8/layout/venn1"/>
    <dgm:cxn modelId="{C1323B6D-359E-4DD5-A607-358F2D108A5E}" type="presOf" srcId="{702589B3-E8F7-4DFC-ABFF-0C8B2AEF12C6}" destId="{C6FCC672-379B-4E24-A96D-CAD4095EBA3D}" srcOrd="1" destOrd="0" presId="urn:microsoft.com/office/officeart/2005/8/layout/venn1"/>
    <dgm:cxn modelId="{9E8F8A58-1CEC-4F62-A12D-81895FC94C49}" type="presOf" srcId="{702589B3-E8F7-4DFC-ABFF-0C8B2AEF12C6}" destId="{D351379E-B32B-4AE2-84DD-25478F8F2CAB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7B7B04FF-CF2B-45C3-960B-6B6CCBEBD373}" type="presOf" srcId="{AB8A9608-C3B5-4A0E-98C9-CCA0C53ECA63}" destId="{D093980F-B053-4A11-9FE8-CE3BCF5F27AB}" srcOrd="0" destOrd="0" presId="urn:microsoft.com/office/officeart/2005/8/layout/venn1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　　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②「　　」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③「　　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372DBF38-B0CF-40B1-8D81-3D5D7DFAE27A}">
      <dgm:prSet phldrT="[テキスト]" custT="1"/>
      <dgm:spPr/>
      <dgm:t>
        <a:bodyPr/>
        <a:lstStyle/>
        <a:p>
          <a:r>
            <a:rPr kumimoji="1" lang="ja-JP" altLang="en-US" sz="1800" dirty="0"/>
            <a:t>④「　　」</a:t>
          </a:r>
        </a:p>
      </dgm:t>
    </dgm:pt>
    <dgm:pt modelId="{86B4026C-ACD4-4DA7-8110-417605A526A9}" type="par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1078CA94-C9C4-42B0-8C26-27D5932A0BAC}" type="sib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4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4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4"/>
      <dgm:spPr/>
    </dgm:pt>
    <dgm:pt modelId="{35A3F1B2-4721-4124-9988-1AA34DB4D1C7}" type="pres">
      <dgm:prSet presAssocID="{AB8A9608-C3B5-4A0E-98C9-CCA0C53ECA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8B6543-1229-482E-BFA4-9A42EBDEE1F1}" type="pres">
      <dgm:prSet presAssocID="{372DBF38-B0CF-40B1-8D81-3D5D7DFAE27A}" presName="circ4" presStyleLbl="vennNode1" presStyleIdx="3" presStyleCnt="4"/>
      <dgm:spPr/>
    </dgm:pt>
    <dgm:pt modelId="{1E160EFE-1F63-4726-8024-D5B745B46869}" type="pres">
      <dgm:prSet presAssocID="{372DBF38-B0CF-40B1-8D81-3D5D7DFAE27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0" destOrd="0" presId="urn:microsoft.com/office/officeart/2005/8/layout/venn1"/>
    <dgm:cxn modelId="{BE135A0C-AF0B-4F2A-9994-1C177B6DD331}" type="presOf" srcId="{E2D15E22-CD6F-4988-A0E2-A1134F4CEB96}" destId="{1FAAF4BB-E217-4F10-9840-309EFA9E42B3}" srcOrd="1" destOrd="0" presId="urn:microsoft.com/office/officeart/2005/8/layout/venn1"/>
    <dgm:cxn modelId="{B489211C-C2E9-4527-9474-9B428D932A5F}" type="presOf" srcId="{E2D15E22-CD6F-4988-A0E2-A1134F4CEB96}" destId="{E7EF9D7D-574F-4053-A842-2B989F8F98A5}" srcOrd="0" destOrd="0" presId="urn:microsoft.com/office/officeart/2005/8/layout/venn1"/>
    <dgm:cxn modelId="{725F201E-5FF4-405D-A7CA-5414B8AF5F86}" type="presOf" srcId="{702589B3-E8F7-4DFC-ABFF-0C8B2AEF12C6}" destId="{D351379E-B32B-4AE2-84DD-25478F8F2CAB}" srcOrd="1" destOrd="0" presId="urn:microsoft.com/office/officeart/2005/8/layout/venn1"/>
    <dgm:cxn modelId="{3307951F-E4AD-4248-B6F8-4E7E7ABAE7C7}" type="presOf" srcId="{AB8A9608-C3B5-4A0E-98C9-CCA0C53ECA63}" destId="{D093980F-B053-4A11-9FE8-CE3BCF5F27AB}" srcOrd="1" destOrd="0" presId="urn:microsoft.com/office/officeart/2005/8/layout/venn1"/>
    <dgm:cxn modelId="{8B92F920-1699-486A-A6D8-C34387143A1D}" type="presOf" srcId="{372DBF38-B0CF-40B1-8D81-3D5D7DFAE27A}" destId="{1E160EFE-1F63-4726-8024-D5B745B46869}" srcOrd="1" destOrd="0" presId="urn:microsoft.com/office/officeart/2005/8/layout/venn1"/>
    <dgm:cxn modelId="{80F03830-138A-4B26-9B6A-37961F35EE19}" type="presOf" srcId="{372DBF38-B0CF-40B1-8D81-3D5D7DFAE27A}" destId="{F28B6543-1229-482E-BFA4-9A42EBDEE1F1}" srcOrd="0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C1323B6D-359E-4DD5-A607-358F2D108A5E}" type="presOf" srcId="{702589B3-E8F7-4DFC-ABFF-0C8B2AEF12C6}" destId="{C6FCC672-379B-4E24-A96D-CAD4095EBA3D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348F29EE-09B7-48CE-8A96-2226917F792F}" srcId="{DD61D135-E71F-46E6-AF7D-8D0B92D504F6}" destId="{372DBF38-B0CF-40B1-8D81-3D5D7DFAE27A}" srcOrd="3" destOrd="0" parTransId="{86B4026C-ACD4-4DA7-8110-417605A526A9}" sibTransId="{1078CA94-C9C4-42B0-8C26-27D5932A0BAC}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  <dgm:cxn modelId="{D50510AD-C27B-417E-9A4A-0F2CB4A499DD}" type="presParOf" srcId="{0471A016-C886-4AF5-A154-D5F998BDD108}" destId="{F28B6543-1229-482E-BFA4-9A42EBDEE1F1}" srcOrd="6" destOrd="0" presId="urn:microsoft.com/office/officeart/2005/8/layout/venn1"/>
    <dgm:cxn modelId="{61C128B0-C77D-4722-9828-3DC4891D2F5C}" type="presParOf" srcId="{0471A016-C886-4AF5-A154-D5F998BDD108}" destId="{1E160EFE-1F63-4726-8024-D5B745B4686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①「ものづくり」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②</a:t>
          </a:r>
          <a:endParaRPr kumimoji="1" lang="en-US" altLang="ja-JP" sz="1800" dirty="0"/>
        </a:p>
        <a:p>
          <a:r>
            <a:rPr kumimoji="1" lang="ja-JP" altLang="en-US" sz="1200" dirty="0"/>
            <a:t>「</a:t>
          </a:r>
          <a:r>
            <a:rPr kumimoji="1" lang="ja-JP" altLang="en-US" sz="1400" dirty="0"/>
            <a:t>マルシェ</a:t>
          </a:r>
          <a:r>
            <a:rPr kumimoji="1" lang="ja-JP" altLang="en-US" sz="1200" dirty="0"/>
            <a:t>」</a:t>
          </a:r>
          <a:r>
            <a:rPr kumimoji="1" lang="ja-JP" altLang="en-US" sz="1800" dirty="0"/>
            <a:t>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③</a:t>
          </a:r>
          <a:endParaRPr kumimoji="1" lang="en-US" altLang="ja-JP" sz="1800" dirty="0"/>
        </a:p>
        <a:p>
          <a:r>
            <a:rPr kumimoji="1" lang="ja-JP" altLang="en-US" sz="1800" dirty="0"/>
            <a:t>「環境</a:t>
          </a:r>
          <a:r>
            <a:rPr kumimoji="1" lang="en-US" altLang="ja-JP" sz="1800" dirty="0"/>
            <a:t>/SDGs</a:t>
          </a:r>
          <a:r>
            <a:rPr kumimoji="1" lang="ja-JP" altLang="en-US" sz="1800" dirty="0"/>
            <a:t>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372DBF38-B0CF-40B1-8D81-3D5D7DFAE27A}">
      <dgm:prSet phldrT="[テキスト]" custT="1"/>
      <dgm:spPr/>
      <dgm:t>
        <a:bodyPr/>
        <a:lstStyle/>
        <a:p>
          <a:r>
            <a:rPr kumimoji="1" lang="ja-JP" altLang="en-US" sz="1800" dirty="0"/>
            <a:t>④</a:t>
          </a:r>
          <a:endParaRPr kumimoji="1" lang="en-US" altLang="ja-JP" sz="1800" dirty="0"/>
        </a:p>
        <a:p>
          <a:r>
            <a:rPr kumimoji="1" lang="ja-JP" altLang="en-US" sz="1800" dirty="0"/>
            <a:t>「健康」</a:t>
          </a:r>
        </a:p>
      </dgm:t>
    </dgm:pt>
    <dgm:pt modelId="{86B4026C-ACD4-4DA7-8110-417605A526A9}" type="par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1078CA94-C9C4-42B0-8C26-27D5932A0BAC}" type="sib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4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4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4"/>
      <dgm:spPr/>
    </dgm:pt>
    <dgm:pt modelId="{35A3F1B2-4721-4124-9988-1AA34DB4D1C7}" type="pres">
      <dgm:prSet presAssocID="{AB8A9608-C3B5-4A0E-98C9-CCA0C53ECA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8B6543-1229-482E-BFA4-9A42EBDEE1F1}" type="pres">
      <dgm:prSet presAssocID="{372DBF38-B0CF-40B1-8D81-3D5D7DFAE27A}" presName="circ4" presStyleLbl="vennNode1" presStyleIdx="3" presStyleCnt="4"/>
      <dgm:spPr/>
    </dgm:pt>
    <dgm:pt modelId="{1E160EFE-1F63-4726-8024-D5B745B46869}" type="pres">
      <dgm:prSet presAssocID="{372DBF38-B0CF-40B1-8D81-3D5D7DFAE27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0" destOrd="0" presId="urn:microsoft.com/office/officeart/2005/8/layout/venn1"/>
    <dgm:cxn modelId="{BE135A0C-AF0B-4F2A-9994-1C177B6DD331}" type="presOf" srcId="{E2D15E22-CD6F-4988-A0E2-A1134F4CEB96}" destId="{1FAAF4BB-E217-4F10-9840-309EFA9E42B3}" srcOrd="1" destOrd="0" presId="urn:microsoft.com/office/officeart/2005/8/layout/venn1"/>
    <dgm:cxn modelId="{B489211C-C2E9-4527-9474-9B428D932A5F}" type="presOf" srcId="{E2D15E22-CD6F-4988-A0E2-A1134F4CEB96}" destId="{E7EF9D7D-574F-4053-A842-2B989F8F98A5}" srcOrd="0" destOrd="0" presId="urn:microsoft.com/office/officeart/2005/8/layout/venn1"/>
    <dgm:cxn modelId="{725F201E-5FF4-405D-A7CA-5414B8AF5F86}" type="presOf" srcId="{702589B3-E8F7-4DFC-ABFF-0C8B2AEF12C6}" destId="{D351379E-B32B-4AE2-84DD-25478F8F2CAB}" srcOrd="1" destOrd="0" presId="urn:microsoft.com/office/officeart/2005/8/layout/venn1"/>
    <dgm:cxn modelId="{3307951F-E4AD-4248-B6F8-4E7E7ABAE7C7}" type="presOf" srcId="{AB8A9608-C3B5-4A0E-98C9-CCA0C53ECA63}" destId="{D093980F-B053-4A11-9FE8-CE3BCF5F27AB}" srcOrd="1" destOrd="0" presId="urn:microsoft.com/office/officeart/2005/8/layout/venn1"/>
    <dgm:cxn modelId="{8B92F920-1699-486A-A6D8-C34387143A1D}" type="presOf" srcId="{372DBF38-B0CF-40B1-8D81-3D5D7DFAE27A}" destId="{1E160EFE-1F63-4726-8024-D5B745B46869}" srcOrd="1" destOrd="0" presId="urn:microsoft.com/office/officeart/2005/8/layout/venn1"/>
    <dgm:cxn modelId="{80F03830-138A-4B26-9B6A-37961F35EE19}" type="presOf" srcId="{372DBF38-B0CF-40B1-8D81-3D5D7DFAE27A}" destId="{F28B6543-1229-482E-BFA4-9A42EBDEE1F1}" srcOrd="0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C1323B6D-359E-4DD5-A607-358F2D108A5E}" type="presOf" srcId="{702589B3-E8F7-4DFC-ABFF-0C8B2AEF12C6}" destId="{C6FCC672-379B-4E24-A96D-CAD4095EBA3D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348F29EE-09B7-48CE-8A96-2226917F792F}" srcId="{DD61D135-E71F-46E6-AF7D-8D0B92D504F6}" destId="{372DBF38-B0CF-40B1-8D81-3D5D7DFAE27A}" srcOrd="3" destOrd="0" parTransId="{86B4026C-ACD4-4DA7-8110-417605A526A9}" sibTransId="{1078CA94-C9C4-42B0-8C26-27D5932A0BAC}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  <dgm:cxn modelId="{D50510AD-C27B-417E-9A4A-0F2CB4A499DD}" type="presParOf" srcId="{0471A016-C886-4AF5-A154-D5F998BDD108}" destId="{F28B6543-1229-482E-BFA4-9A42EBDEE1F1}" srcOrd="6" destOrd="0" presId="urn:microsoft.com/office/officeart/2005/8/layout/venn1"/>
    <dgm:cxn modelId="{61C128B0-C77D-4722-9828-3DC4891D2F5C}" type="presParOf" srcId="{0471A016-C886-4AF5-A154-D5F998BDD108}" destId="{1E160EFE-1F63-4726-8024-D5B745B4686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　　　　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②「　　　　」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③「　　　　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372DBF38-B0CF-40B1-8D81-3D5D7DFAE27A}">
      <dgm:prSet phldrT="[テキスト]" custT="1"/>
      <dgm:spPr/>
      <dgm:t>
        <a:bodyPr/>
        <a:lstStyle/>
        <a:p>
          <a:r>
            <a:rPr kumimoji="1" lang="ja-JP" altLang="en-US" sz="1800" dirty="0"/>
            <a:t>④「　　　　」</a:t>
          </a:r>
        </a:p>
      </dgm:t>
    </dgm:pt>
    <dgm:pt modelId="{86B4026C-ACD4-4DA7-8110-417605A526A9}" type="par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1078CA94-C9C4-42B0-8C26-27D5932A0BAC}" type="sib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90772D05-DF15-47CE-92D8-3499B1BCB1E6}">
      <dgm:prSet phldrT="[テキスト]" custT="1"/>
      <dgm:spPr/>
      <dgm:t>
        <a:bodyPr/>
        <a:lstStyle/>
        <a:p>
          <a:r>
            <a:rPr kumimoji="1" lang="ja-JP" altLang="en-US" sz="1800" dirty="0"/>
            <a:t>⑤「　　　　」</a:t>
          </a:r>
        </a:p>
      </dgm:t>
    </dgm:pt>
    <dgm:pt modelId="{A5FBDC00-D745-4402-B74E-4CF01FF29EE0}" type="parTrans" cxnId="{BDA58EC5-D7F3-4A07-BF44-3EDF93916A44}">
      <dgm:prSet/>
      <dgm:spPr/>
      <dgm:t>
        <a:bodyPr/>
        <a:lstStyle/>
        <a:p>
          <a:endParaRPr kumimoji="1" lang="ja-JP" altLang="en-US"/>
        </a:p>
      </dgm:t>
    </dgm:pt>
    <dgm:pt modelId="{3234400A-A864-4924-A5D1-7F1D167F3DA7}" type="sibTrans" cxnId="{BDA58EC5-D7F3-4A07-BF44-3EDF93916A44}">
      <dgm:prSet/>
      <dgm:spPr/>
      <dgm:t>
        <a:bodyPr/>
        <a:lstStyle/>
        <a:p>
          <a:endParaRPr kumimoji="1" lang="ja-JP" altLang="en-US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5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5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5"/>
      <dgm:spPr/>
    </dgm:pt>
    <dgm:pt modelId="{35A3F1B2-4721-4124-9988-1AA34DB4D1C7}" type="pres">
      <dgm:prSet presAssocID="{AB8A9608-C3B5-4A0E-98C9-CCA0C53ECA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8B6543-1229-482E-BFA4-9A42EBDEE1F1}" type="pres">
      <dgm:prSet presAssocID="{372DBF38-B0CF-40B1-8D81-3D5D7DFAE27A}" presName="circ4" presStyleLbl="vennNode1" presStyleIdx="3" presStyleCnt="5"/>
      <dgm:spPr/>
    </dgm:pt>
    <dgm:pt modelId="{1E160EFE-1F63-4726-8024-D5B745B46869}" type="pres">
      <dgm:prSet presAssocID="{372DBF38-B0CF-40B1-8D81-3D5D7DFAE27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2BA2737-09A8-49E7-927C-38C39A73AC31}" type="pres">
      <dgm:prSet presAssocID="{90772D05-DF15-47CE-92D8-3499B1BCB1E6}" presName="circ5" presStyleLbl="vennNode1" presStyleIdx="4" presStyleCnt="5"/>
      <dgm:spPr/>
    </dgm:pt>
    <dgm:pt modelId="{07BDEC4D-F808-4B48-8E5E-875AA07AF2D5}" type="pres">
      <dgm:prSet presAssocID="{90772D05-DF15-47CE-92D8-3499B1BCB1E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0" destOrd="0" presId="urn:microsoft.com/office/officeart/2005/8/layout/venn1"/>
    <dgm:cxn modelId="{B489211C-C2E9-4527-9474-9B428D932A5F}" type="presOf" srcId="{E2D15E22-CD6F-4988-A0E2-A1134F4CEB96}" destId="{E7EF9D7D-574F-4053-A842-2B989F8F98A5}" srcOrd="0" destOrd="0" presId="urn:microsoft.com/office/officeart/2005/8/layout/venn1"/>
    <dgm:cxn modelId="{8B92F920-1699-486A-A6D8-C34387143A1D}" type="presOf" srcId="{372DBF38-B0CF-40B1-8D81-3D5D7DFAE27A}" destId="{1E160EFE-1F63-4726-8024-D5B745B46869}" srcOrd="0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C1323B6D-359E-4DD5-A607-358F2D108A5E}" type="presOf" srcId="{702589B3-E8F7-4DFC-ABFF-0C8B2AEF12C6}" destId="{C6FCC672-379B-4E24-A96D-CAD4095EBA3D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BDA58EC5-D7F3-4A07-BF44-3EDF93916A44}" srcId="{DD61D135-E71F-46E6-AF7D-8D0B92D504F6}" destId="{90772D05-DF15-47CE-92D8-3499B1BCB1E6}" srcOrd="4" destOrd="0" parTransId="{A5FBDC00-D745-4402-B74E-4CF01FF29EE0}" sibTransId="{3234400A-A864-4924-A5D1-7F1D167F3DA7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348F29EE-09B7-48CE-8A96-2226917F792F}" srcId="{DD61D135-E71F-46E6-AF7D-8D0B92D504F6}" destId="{372DBF38-B0CF-40B1-8D81-3D5D7DFAE27A}" srcOrd="3" destOrd="0" parTransId="{86B4026C-ACD4-4DA7-8110-417605A526A9}" sibTransId="{1078CA94-C9C4-42B0-8C26-27D5932A0BAC}"/>
    <dgm:cxn modelId="{2D582EF0-F4A2-40B6-A876-E2C18AF714DD}" type="presOf" srcId="{90772D05-DF15-47CE-92D8-3499B1BCB1E6}" destId="{07BDEC4D-F808-4B48-8E5E-875AA07AF2D5}" srcOrd="0" destOrd="0" presId="urn:microsoft.com/office/officeart/2005/8/layout/venn1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  <dgm:cxn modelId="{D50510AD-C27B-417E-9A4A-0F2CB4A499DD}" type="presParOf" srcId="{0471A016-C886-4AF5-A154-D5F998BDD108}" destId="{F28B6543-1229-482E-BFA4-9A42EBDEE1F1}" srcOrd="6" destOrd="0" presId="urn:microsoft.com/office/officeart/2005/8/layout/venn1"/>
    <dgm:cxn modelId="{61C128B0-C77D-4722-9828-3DC4891D2F5C}" type="presParOf" srcId="{0471A016-C886-4AF5-A154-D5F998BDD108}" destId="{1E160EFE-1F63-4726-8024-D5B745B46869}" srcOrd="7" destOrd="0" presId="urn:microsoft.com/office/officeart/2005/8/layout/venn1"/>
    <dgm:cxn modelId="{F53DEF2D-5EAE-4A92-85F4-E4DB4B8E4C32}" type="presParOf" srcId="{0471A016-C886-4AF5-A154-D5F998BDD108}" destId="{82BA2737-09A8-49E7-927C-38C39A73AC31}" srcOrd="8" destOrd="0" presId="urn:microsoft.com/office/officeart/2005/8/layout/venn1"/>
    <dgm:cxn modelId="{1D1F2959-9C60-4582-B744-F88005FA45D7}" type="presParOf" srcId="{0471A016-C886-4AF5-A154-D5F998BDD108}" destId="{07BDEC4D-F808-4B48-8E5E-875AA07AF2D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61D135-E71F-46E6-AF7D-8D0B92D504F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E2D15E22-CD6F-4988-A0E2-A1134F4CEB96}">
      <dgm:prSet phldrT="[テキスト]" custT="1"/>
      <dgm:spPr/>
      <dgm:t>
        <a:bodyPr/>
        <a:lstStyle/>
        <a:p>
          <a:r>
            <a:rPr kumimoji="1" lang="ja-JP" altLang="en-US" sz="1800" dirty="0"/>
            <a:t>①「ものづくり」　</a:t>
          </a:r>
        </a:p>
      </dgm:t>
    </dgm:pt>
    <dgm:pt modelId="{5532C120-5E08-4BDE-A293-23C857FC0263}" type="par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EED1CD1E-19A8-4A3B-93E5-9D5A72C990A9}" type="sibTrans" cxnId="{6E6669CF-AF40-476A-96DF-DA02E07FD67D}">
      <dgm:prSet/>
      <dgm:spPr/>
      <dgm:t>
        <a:bodyPr/>
        <a:lstStyle/>
        <a:p>
          <a:endParaRPr kumimoji="1" lang="ja-JP" altLang="en-US" sz="1050"/>
        </a:p>
      </dgm:t>
    </dgm:pt>
    <dgm:pt modelId="{702589B3-E8F7-4DFC-ABFF-0C8B2AEF12C6}">
      <dgm:prSet phldrT="[テキスト]" custT="1"/>
      <dgm:spPr/>
      <dgm:t>
        <a:bodyPr/>
        <a:lstStyle/>
        <a:p>
          <a:r>
            <a:rPr kumimoji="1" lang="ja-JP" altLang="en-US" sz="1800" dirty="0"/>
            <a:t>②「マルシェ」　</a:t>
          </a:r>
        </a:p>
      </dgm:t>
    </dgm:pt>
    <dgm:pt modelId="{ECDF2445-C3E2-4C6E-830E-72EFF439FD0D}" type="par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31A8577A-35B7-4BAD-A655-95232C51F833}" type="sibTrans" cxnId="{9CA40242-229F-44D9-9584-B92B3156A24A}">
      <dgm:prSet/>
      <dgm:spPr/>
      <dgm:t>
        <a:bodyPr/>
        <a:lstStyle/>
        <a:p>
          <a:endParaRPr kumimoji="1" lang="ja-JP" altLang="en-US" sz="1050"/>
        </a:p>
      </dgm:t>
    </dgm:pt>
    <dgm:pt modelId="{AB8A9608-C3B5-4A0E-98C9-CCA0C53ECA63}">
      <dgm:prSet phldrT="[テキスト]" custT="1"/>
      <dgm:spPr/>
      <dgm:t>
        <a:bodyPr/>
        <a:lstStyle/>
        <a:p>
          <a:r>
            <a:rPr kumimoji="1" lang="ja-JP" altLang="en-US" sz="1800" dirty="0"/>
            <a:t>③「環境</a:t>
          </a:r>
          <a:r>
            <a:rPr kumimoji="1" lang="en-US" altLang="ja-JP" sz="1800" dirty="0"/>
            <a:t>/SDGs</a:t>
          </a:r>
          <a:r>
            <a:rPr kumimoji="1" lang="ja-JP" altLang="en-US" sz="1800" dirty="0"/>
            <a:t>」　</a:t>
          </a:r>
        </a:p>
      </dgm:t>
    </dgm:pt>
    <dgm:pt modelId="{B5DBB185-63CC-41D8-B663-364636FFB057}" type="par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0F6507F5-C4EF-45DF-8908-A1251A5DC74C}" type="sibTrans" cxnId="{21CCC3C4-6E07-41D0-B89C-B6E5C240B35B}">
      <dgm:prSet/>
      <dgm:spPr/>
      <dgm:t>
        <a:bodyPr/>
        <a:lstStyle/>
        <a:p>
          <a:endParaRPr kumimoji="1" lang="ja-JP" altLang="en-US" sz="1050"/>
        </a:p>
      </dgm:t>
    </dgm:pt>
    <dgm:pt modelId="{372DBF38-B0CF-40B1-8D81-3D5D7DFAE27A}">
      <dgm:prSet phldrT="[テキスト]" custT="1"/>
      <dgm:spPr/>
      <dgm:t>
        <a:bodyPr/>
        <a:lstStyle/>
        <a:p>
          <a:r>
            <a:rPr kumimoji="1" lang="ja-JP" altLang="en-US" sz="1800" dirty="0"/>
            <a:t>④「学び」</a:t>
          </a:r>
        </a:p>
      </dgm:t>
    </dgm:pt>
    <dgm:pt modelId="{86B4026C-ACD4-4DA7-8110-417605A526A9}" type="par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1078CA94-C9C4-42B0-8C26-27D5932A0BAC}" type="sibTrans" cxnId="{348F29EE-09B7-48CE-8A96-2226917F792F}">
      <dgm:prSet/>
      <dgm:spPr/>
      <dgm:t>
        <a:bodyPr/>
        <a:lstStyle/>
        <a:p>
          <a:endParaRPr kumimoji="1" lang="ja-JP" altLang="en-US"/>
        </a:p>
      </dgm:t>
    </dgm:pt>
    <dgm:pt modelId="{90772D05-DF15-47CE-92D8-3499B1BCB1E6}">
      <dgm:prSet phldrT="[テキスト]" custT="1"/>
      <dgm:spPr/>
      <dgm:t>
        <a:bodyPr/>
        <a:lstStyle/>
        <a:p>
          <a:r>
            <a:rPr kumimoji="1" lang="ja-JP" altLang="en-US" sz="1800" dirty="0"/>
            <a:t>⑤「健康」</a:t>
          </a:r>
        </a:p>
      </dgm:t>
    </dgm:pt>
    <dgm:pt modelId="{A5FBDC00-D745-4402-B74E-4CF01FF29EE0}" type="parTrans" cxnId="{BDA58EC5-D7F3-4A07-BF44-3EDF93916A44}">
      <dgm:prSet/>
      <dgm:spPr/>
      <dgm:t>
        <a:bodyPr/>
        <a:lstStyle/>
        <a:p>
          <a:endParaRPr kumimoji="1" lang="ja-JP" altLang="en-US"/>
        </a:p>
      </dgm:t>
    </dgm:pt>
    <dgm:pt modelId="{3234400A-A864-4924-A5D1-7F1D167F3DA7}" type="sibTrans" cxnId="{BDA58EC5-D7F3-4A07-BF44-3EDF93916A44}">
      <dgm:prSet/>
      <dgm:spPr/>
      <dgm:t>
        <a:bodyPr/>
        <a:lstStyle/>
        <a:p>
          <a:endParaRPr kumimoji="1" lang="ja-JP" altLang="en-US"/>
        </a:p>
      </dgm:t>
    </dgm:pt>
    <dgm:pt modelId="{0471A016-C886-4AF5-A154-D5F998BDD108}" type="pres">
      <dgm:prSet presAssocID="{DD61D135-E71F-46E6-AF7D-8D0B92D504F6}" presName="compositeShape" presStyleCnt="0">
        <dgm:presLayoutVars>
          <dgm:chMax val="7"/>
          <dgm:dir/>
          <dgm:resizeHandles val="exact"/>
        </dgm:presLayoutVars>
      </dgm:prSet>
      <dgm:spPr/>
    </dgm:pt>
    <dgm:pt modelId="{1FAAF4BB-E217-4F10-9840-309EFA9E42B3}" type="pres">
      <dgm:prSet presAssocID="{E2D15E22-CD6F-4988-A0E2-A1134F4CEB96}" presName="circ1" presStyleLbl="vennNode1" presStyleIdx="0" presStyleCnt="5"/>
      <dgm:spPr/>
    </dgm:pt>
    <dgm:pt modelId="{E7EF9D7D-574F-4053-A842-2B989F8F98A5}" type="pres">
      <dgm:prSet presAssocID="{E2D15E22-CD6F-4988-A0E2-A1134F4CE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51379E-B32B-4AE2-84DD-25478F8F2CAB}" type="pres">
      <dgm:prSet presAssocID="{702589B3-E8F7-4DFC-ABFF-0C8B2AEF12C6}" presName="circ2" presStyleLbl="vennNode1" presStyleIdx="1" presStyleCnt="5"/>
      <dgm:spPr/>
    </dgm:pt>
    <dgm:pt modelId="{C6FCC672-379B-4E24-A96D-CAD4095EBA3D}" type="pres">
      <dgm:prSet presAssocID="{702589B3-E8F7-4DFC-ABFF-0C8B2AEF12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93980F-B053-4A11-9FE8-CE3BCF5F27AB}" type="pres">
      <dgm:prSet presAssocID="{AB8A9608-C3B5-4A0E-98C9-CCA0C53ECA63}" presName="circ3" presStyleLbl="vennNode1" presStyleIdx="2" presStyleCnt="5"/>
      <dgm:spPr/>
    </dgm:pt>
    <dgm:pt modelId="{35A3F1B2-4721-4124-9988-1AA34DB4D1C7}" type="pres">
      <dgm:prSet presAssocID="{AB8A9608-C3B5-4A0E-98C9-CCA0C53ECA63}" presName="circ3Tx" presStyleLbl="revTx" presStyleIdx="0" presStyleCnt="0" custScaleX="144213">
        <dgm:presLayoutVars>
          <dgm:chMax val="0"/>
          <dgm:chPref val="0"/>
          <dgm:bulletEnabled val="1"/>
        </dgm:presLayoutVars>
      </dgm:prSet>
      <dgm:spPr/>
    </dgm:pt>
    <dgm:pt modelId="{F28B6543-1229-482E-BFA4-9A42EBDEE1F1}" type="pres">
      <dgm:prSet presAssocID="{372DBF38-B0CF-40B1-8D81-3D5D7DFAE27A}" presName="circ4" presStyleLbl="vennNode1" presStyleIdx="3" presStyleCnt="5"/>
      <dgm:spPr/>
    </dgm:pt>
    <dgm:pt modelId="{1E160EFE-1F63-4726-8024-D5B745B46869}" type="pres">
      <dgm:prSet presAssocID="{372DBF38-B0CF-40B1-8D81-3D5D7DFAE27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2BA2737-09A8-49E7-927C-38C39A73AC31}" type="pres">
      <dgm:prSet presAssocID="{90772D05-DF15-47CE-92D8-3499B1BCB1E6}" presName="circ5" presStyleLbl="vennNode1" presStyleIdx="4" presStyleCnt="5"/>
      <dgm:spPr/>
    </dgm:pt>
    <dgm:pt modelId="{07BDEC4D-F808-4B48-8E5E-875AA07AF2D5}" type="pres">
      <dgm:prSet presAssocID="{90772D05-DF15-47CE-92D8-3499B1BCB1E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8D35308-6D54-4606-AA02-B8A58A696856}" type="presOf" srcId="{AB8A9608-C3B5-4A0E-98C9-CCA0C53ECA63}" destId="{35A3F1B2-4721-4124-9988-1AA34DB4D1C7}" srcOrd="0" destOrd="0" presId="urn:microsoft.com/office/officeart/2005/8/layout/venn1"/>
    <dgm:cxn modelId="{B489211C-C2E9-4527-9474-9B428D932A5F}" type="presOf" srcId="{E2D15E22-CD6F-4988-A0E2-A1134F4CEB96}" destId="{E7EF9D7D-574F-4053-A842-2B989F8F98A5}" srcOrd="0" destOrd="0" presId="urn:microsoft.com/office/officeart/2005/8/layout/venn1"/>
    <dgm:cxn modelId="{8B92F920-1699-486A-A6D8-C34387143A1D}" type="presOf" srcId="{372DBF38-B0CF-40B1-8D81-3D5D7DFAE27A}" destId="{1E160EFE-1F63-4726-8024-D5B745B46869}" srcOrd="0" destOrd="0" presId="urn:microsoft.com/office/officeart/2005/8/layout/venn1"/>
    <dgm:cxn modelId="{9CA40242-229F-44D9-9584-B92B3156A24A}" srcId="{DD61D135-E71F-46E6-AF7D-8D0B92D504F6}" destId="{702589B3-E8F7-4DFC-ABFF-0C8B2AEF12C6}" srcOrd="1" destOrd="0" parTransId="{ECDF2445-C3E2-4C6E-830E-72EFF439FD0D}" sibTransId="{31A8577A-35B7-4BAD-A655-95232C51F833}"/>
    <dgm:cxn modelId="{C1323B6D-359E-4DD5-A607-358F2D108A5E}" type="presOf" srcId="{702589B3-E8F7-4DFC-ABFF-0C8B2AEF12C6}" destId="{C6FCC672-379B-4E24-A96D-CAD4095EBA3D}" srcOrd="0" destOrd="0" presId="urn:microsoft.com/office/officeart/2005/8/layout/venn1"/>
    <dgm:cxn modelId="{030B4595-795F-4200-86CF-FF43F8CF23F7}" type="presOf" srcId="{DD61D135-E71F-46E6-AF7D-8D0B92D504F6}" destId="{0471A016-C886-4AF5-A154-D5F998BDD108}" srcOrd="0" destOrd="0" presId="urn:microsoft.com/office/officeart/2005/8/layout/venn1"/>
    <dgm:cxn modelId="{21CCC3C4-6E07-41D0-B89C-B6E5C240B35B}" srcId="{DD61D135-E71F-46E6-AF7D-8D0B92D504F6}" destId="{AB8A9608-C3B5-4A0E-98C9-CCA0C53ECA63}" srcOrd="2" destOrd="0" parTransId="{B5DBB185-63CC-41D8-B663-364636FFB057}" sibTransId="{0F6507F5-C4EF-45DF-8908-A1251A5DC74C}"/>
    <dgm:cxn modelId="{BDA58EC5-D7F3-4A07-BF44-3EDF93916A44}" srcId="{DD61D135-E71F-46E6-AF7D-8D0B92D504F6}" destId="{90772D05-DF15-47CE-92D8-3499B1BCB1E6}" srcOrd="4" destOrd="0" parTransId="{A5FBDC00-D745-4402-B74E-4CF01FF29EE0}" sibTransId="{3234400A-A864-4924-A5D1-7F1D167F3DA7}"/>
    <dgm:cxn modelId="{6E6669CF-AF40-476A-96DF-DA02E07FD67D}" srcId="{DD61D135-E71F-46E6-AF7D-8D0B92D504F6}" destId="{E2D15E22-CD6F-4988-A0E2-A1134F4CEB96}" srcOrd="0" destOrd="0" parTransId="{5532C120-5E08-4BDE-A293-23C857FC0263}" sibTransId="{EED1CD1E-19A8-4A3B-93E5-9D5A72C990A9}"/>
    <dgm:cxn modelId="{348F29EE-09B7-48CE-8A96-2226917F792F}" srcId="{DD61D135-E71F-46E6-AF7D-8D0B92D504F6}" destId="{372DBF38-B0CF-40B1-8D81-3D5D7DFAE27A}" srcOrd="3" destOrd="0" parTransId="{86B4026C-ACD4-4DA7-8110-417605A526A9}" sibTransId="{1078CA94-C9C4-42B0-8C26-27D5932A0BAC}"/>
    <dgm:cxn modelId="{2D582EF0-F4A2-40B6-A876-E2C18AF714DD}" type="presOf" srcId="{90772D05-DF15-47CE-92D8-3499B1BCB1E6}" destId="{07BDEC4D-F808-4B48-8E5E-875AA07AF2D5}" srcOrd="0" destOrd="0" presId="urn:microsoft.com/office/officeart/2005/8/layout/venn1"/>
    <dgm:cxn modelId="{A8704684-4F08-4F84-A84A-9ECB237BA392}" type="presParOf" srcId="{0471A016-C886-4AF5-A154-D5F998BDD108}" destId="{1FAAF4BB-E217-4F10-9840-309EFA9E42B3}" srcOrd="0" destOrd="0" presId="urn:microsoft.com/office/officeart/2005/8/layout/venn1"/>
    <dgm:cxn modelId="{4E6BF35B-1EED-4D78-BCFA-C9A21D1AC48D}" type="presParOf" srcId="{0471A016-C886-4AF5-A154-D5F998BDD108}" destId="{E7EF9D7D-574F-4053-A842-2B989F8F98A5}" srcOrd="1" destOrd="0" presId="urn:microsoft.com/office/officeart/2005/8/layout/venn1"/>
    <dgm:cxn modelId="{8A05E853-8F97-4E9F-80DA-37982319D0F1}" type="presParOf" srcId="{0471A016-C886-4AF5-A154-D5F998BDD108}" destId="{D351379E-B32B-4AE2-84DD-25478F8F2CAB}" srcOrd="2" destOrd="0" presId="urn:microsoft.com/office/officeart/2005/8/layout/venn1"/>
    <dgm:cxn modelId="{DD5D0F07-B935-4F83-AB17-F3EB5222C513}" type="presParOf" srcId="{0471A016-C886-4AF5-A154-D5F998BDD108}" destId="{C6FCC672-379B-4E24-A96D-CAD4095EBA3D}" srcOrd="3" destOrd="0" presId="urn:microsoft.com/office/officeart/2005/8/layout/venn1"/>
    <dgm:cxn modelId="{26AB09EE-EB34-4E24-9C5E-D7334A1E60C0}" type="presParOf" srcId="{0471A016-C886-4AF5-A154-D5F998BDD108}" destId="{D093980F-B053-4A11-9FE8-CE3BCF5F27AB}" srcOrd="4" destOrd="0" presId="urn:microsoft.com/office/officeart/2005/8/layout/venn1"/>
    <dgm:cxn modelId="{0F00535A-2FF2-420D-9C74-C459986D8397}" type="presParOf" srcId="{0471A016-C886-4AF5-A154-D5F998BDD108}" destId="{35A3F1B2-4721-4124-9988-1AA34DB4D1C7}" srcOrd="5" destOrd="0" presId="urn:microsoft.com/office/officeart/2005/8/layout/venn1"/>
    <dgm:cxn modelId="{D50510AD-C27B-417E-9A4A-0F2CB4A499DD}" type="presParOf" srcId="{0471A016-C886-4AF5-A154-D5F998BDD108}" destId="{F28B6543-1229-482E-BFA4-9A42EBDEE1F1}" srcOrd="6" destOrd="0" presId="urn:microsoft.com/office/officeart/2005/8/layout/venn1"/>
    <dgm:cxn modelId="{61C128B0-C77D-4722-9828-3DC4891D2F5C}" type="presParOf" srcId="{0471A016-C886-4AF5-A154-D5F998BDD108}" destId="{1E160EFE-1F63-4726-8024-D5B745B46869}" srcOrd="7" destOrd="0" presId="urn:microsoft.com/office/officeart/2005/8/layout/venn1"/>
    <dgm:cxn modelId="{F53DEF2D-5EAE-4A92-85F4-E4DB4B8E4C32}" type="presParOf" srcId="{0471A016-C886-4AF5-A154-D5F998BDD108}" destId="{82BA2737-09A8-49E7-927C-38C39A73AC31}" srcOrd="8" destOrd="0" presId="urn:microsoft.com/office/officeart/2005/8/layout/venn1"/>
    <dgm:cxn modelId="{1D1F2959-9C60-4582-B744-F88005FA45D7}" type="presParOf" srcId="{0471A016-C886-4AF5-A154-D5F998BDD108}" destId="{07BDEC4D-F808-4B48-8E5E-875AA07AF2D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2498622" y="65356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　　　　　」　</a:t>
          </a:r>
        </a:p>
      </dsp:txBody>
      <dsp:txXfrm>
        <a:off x="2916902" y="614349"/>
        <a:ext cx="2300544" cy="1411697"/>
      </dsp:txXfrm>
    </dsp:sp>
    <dsp:sp modelId="{D351379E-B32B-4AE2-84DD-25478F8F2CAB}">
      <dsp:nvSpPr>
        <dsp:cNvPr id="0" name=""/>
        <dsp:cNvSpPr/>
      </dsp:nvSpPr>
      <dsp:spPr>
        <a:xfrm>
          <a:off x="3630594" y="2026047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③「　　　　　」　</a:t>
          </a:r>
        </a:p>
      </dsp:txBody>
      <dsp:txXfrm>
        <a:off x="4590026" y="2836466"/>
        <a:ext cx="1882263" cy="1725408"/>
      </dsp:txXfrm>
    </dsp:sp>
    <dsp:sp modelId="{D093980F-B053-4A11-9FE8-CE3BCF5F27AB}">
      <dsp:nvSpPr>
        <dsp:cNvPr id="0" name=""/>
        <dsp:cNvSpPr/>
      </dsp:nvSpPr>
      <dsp:spPr>
        <a:xfrm>
          <a:off x="1366649" y="2026047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②「　　　　　」　</a:t>
          </a:r>
        </a:p>
      </dsp:txBody>
      <dsp:txXfrm>
        <a:off x="1662060" y="2836466"/>
        <a:ext cx="1882263" cy="1725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2498622" y="65356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①「ものづくり」　</a:t>
          </a:r>
        </a:p>
      </dsp:txBody>
      <dsp:txXfrm>
        <a:off x="2916902" y="614349"/>
        <a:ext cx="2300544" cy="1411697"/>
      </dsp:txXfrm>
    </dsp:sp>
    <dsp:sp modelId="{D351379E-B32B-4AE2-84DD-25478F8F2CAB}">
      <dsp:nvSpPr>
        <dsp:cNvPr id="0" name=""/>
        <dsp:cNvSpPr/>
      </dsp:nvSpPr>
      <dsp:spPr>
        <a:xfrm>
          <a:off x="3630594" y="2026047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③「健康」　</a:t>
          </a:r>
        </a:p>
      </dsp:txBody>
      <dsp:txXfrm>
        <a:off x="4590026" y="2836466"/>
        <a:ext cx="1882263" cy="1725408"/>
      </dsp:txXfrm>
    </dsp:sp>
    <dsp:sp modelId="{D093980F-B053-4A11-9FE8-CE3BCF5F27AB}">
      <dsp:nvSpPr>
        <dsp:cNvPr id="0" name=""/>
        <dsp:cNvSpPr/>
      </dsp:nvSpPr>
      <dsp:spPr>
        <a:xfrm>
          <a:off x="1366649" y="2026047"/>
          <a:ext cx="3137106" cy="31371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②「マルシェ」　</a:t>
          </a:r>
        </a:p>
      </dsp:txBody>
      <dsp:txXfrm>
        <a:off x="1662060" y="2836466"/>
        <a:ext cx="1882263" cy="1725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2707762" y="52285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　　」　</a:t>
          </a:r>
        </a:p>
      </dsp:txBody>
      <dsp:txXfrm>
        <a:off x="3021473" y="418280"/>
        <a:ext cx="2091404" cy="862704"/>
      </dsp:txXfrm>
    </dsp:sp>
    <dsp:sp modelId="{D351379E-B32B-4AE2-84DD-25478F8F2CAB}">
      <dsp:nvSpPr>
        <dsp:cNvPr id="0" name=""/>
        <dsp:cNvSpPr/>
      </dsp:nvSpPr>
      <dsp:spPr>
        <a:xfrm>
          <a:off x="3910319" y="1254842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②「　　」　</a:t>
          </a:r>
        </a:p>
      </dsp:txBody>
      <dsp:txXfrm>
        <a:off x="5374302" y="1568553"/>
        <a:ext cx="1045702" cy="2091404"/>
      </dsp:txXfrm>
    </dsp:sp>
    <dsp:sp modelId="{D093980F-B053-4A11-9FE8-CE3BCF5F27AB}">
      <dsp:nvSpPr>
        <dsp:cNvPr id="0" name=""/>
        <dsp:cNvSpPr/>
      </dsp:nvSpPr>
      <dsp:spPr>
        <a:xfrm>
          <a:off x="2707762" y="2457399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③「　　」　</a:t>
          </a:r>
        </a:p>
      </dsp:txBody>
      <dsp:txXfrm>
        <a:off x="3021473" y="3947525"/>
        <a:ext cx="2091404" cy="862704"/>
      </dsp:txXfrm>
    </dsp:sp>
    <dsp:sp modelId="{F28B6543-1229-482E-BFA4-9A42EBDEE1F1}">
      <dsp:nvSpPr>
        <dsp:cNvPr id="0" name=""/>
        <dsp:cNvSpPr/>
      </dsp:nvSpPr>
      <dsp:spPr>
        <a:xfrm>
          <a:off x="1505205" y="1254842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④「　　」</a:t>
          </a:r>
        </a:p>
      </dsp:txBody>
      <dsp:txXfrm>
        <a:off x="1714345" y="1568553"/>
        <a:ext cx="1045702" cy="2091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2707762" y="52285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①「ものづくり」　</a:t>
          </a:r>
        </a:p>
      </dsp:txBody>
      <dsp:txXfrm>
        <a:off x="3021473" y="418280"/>
        <a:ext cx="2091404" cy="862704"/>
      </dsp:txXfrm>
    </dsp:sp>
    <dsp:sp modelId="{D351379E-B32B-4AE2-84DD-25478F8F2CAB}">
      <dsp:nvSpPr>
        <dsp:cNvPr id="0" name=""/>
        <dsp:cNvSpPr/>
      </dsp:nvSpPr>
      <dsp:spPr>
        <a:xfrm>
          <a:off x="3910319" y="1254842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</a:t>
          </a:r>
          <a:endParaRPr kumimoji="1" lang="en-US" altLang="ja-JP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「</a:t>
          </a:r>
          <a:r>
            <a:rPr kumimoji="1" lang="ja-JP" altLang="en-US" sz="1400" kern="1200" dirty="0"/>
            <a:t>マルシェ</a:t>
          </a:r>
          <a:r>
            <a:rPr kumimoji="1" lang="ja-JP" altLang="en-US" sz="1200" kern="1200" dirty="0"/>
            <a:t>」</a:t>
          </a:r>
          <a:r>
            <a:rPr kumimoji="1" lang="ja-JP" altLang="en-US" sz="1800" kern="1200" dirty="0"/>
            <a:t>　</a:t>
          </a:r>
        </a:p>
      </dsp:txBody>
      <dsp:txXfrm>
        <a:off x="5374302" y="1568553"/>
        <a:ext cx="1045702" cy="2091404"/>
      </dsp:txXfrm>
    </dsp:sp>
    <dsp:sp modelId="{D093980F-B053-4A11-9FE8-CE3BCF5F27AB}">
      <dsp:nvSpPr>
        <dsp:cNvPr id="0" name=""/>
        <dsp:cNvSpPr/>
      </dsp:nvSpPr>
      <dsp:spPr>
        <a:xfrm>
          <a:off x="2707762" y="2457399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</a:t>
          </a:r>
          <a:endParaRPr kumimoji="1" lang="en-US" altLang="ja-JP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「環境</a:t>
          </a:r>
          <a:r>
            <a:rPr kumimoji="1" lang="en-US" altLang="ja-JP" sz="1800" kern="1200" dirty="0"/>
            <a:t>/SDGs</a:t>
          </a:r>
          <a:r>
            <a:rPr kumimoji="1" lang="ja-JP" altLang="en-US" sz="1800" kern="1200" dirty="0"/>
            <a:t>」　</a:t>
          </a:r>
        </a:p>
      </dsp:txBody>
      <dsp:txXfrm>
        <a:off x="3021473" y="3947525"/>
        <a:ext cx="2091404" cy="862704"/>
      </dsp:txXfrm>
    </dsp:sp>
    <dsp:sp modelId="{F28B6543-1229-482E-BFA4-9A42EBDEE1F1}">
      <dsp:nvSpPr>
        <dsp:cNvPr id="0" name=""/>
        <dsp:cNvSpPr/>
      </dsp:nvSpPr>
      <dsp:spPr>
        <a:xfrm>
          <a:off x="1505205" y="1254842"/>
          <a:ext cx="2718825" cy="27188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④</a:t>
          </a:r>
          <a:endParaRPr kumimoji="1" lang="en-US" altLang="ja-JP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「健康」</a:t>
          </a:r>
        </a:p>
      </dsp:txBody>
      <dsp:txXfrm>
        <a:off x="1714345" y="1568553"/>
        <a:ext cx="1045702" cy="2091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4895849" y="1954530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EF9D7D-574F-4053-A842-2B989F8F98A5}">
      <dsp:nvSpPr>
        <dsp:cNvPr id="0" name=""/>
        <dsp:cNvSpPr/>
      </dsp:nvSpPr>
      <dsp:spPr>
        <a:xfrm>
          <a:off x="4703826" y="0"/>
          <a:ext cx="2784348" cy="16116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　　　　」　</a:t>
          </a:r>
        </a:p>
      </dsp:txBody>
      <dsp:txXfrm>
        <a:off x="4703826" y="0"/>
        <a:ext cx="2784348" cy="1611630"/>
      </dsp:txXfrm>
    </dsp:sp>
    <dsp:sp modelId="{D351379E-B32B-4AE2-84DD-25478F8F2CAB}">
      <dsp:nvSpPr>
        <dsp:cNvPr id="0" name=""/>
        <dsp:cNvSpPr/>
      </dsp:nvSpPr>
      <dsp:spPr>
        <a:xfrm>
          <a:off x="5808924" y="2617698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FCC672-379B-4E24-A96D-CAD4095EBA3D}">
      <dsp:nvSpPr>
        <dsp:cNvPr id="0" name=""/>
        <dsp:cNvSpPr/>
      </dsp:nvSpPr>
      <dsp:spPr>
        <a:xfrm>
          <a:off x="8400288" y="212598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②「　　　　」　</a:t>
          </a:r>
        </a:p>
      </dsp:txBody>
      <dsp:txXfrm>
        <a:off x="8400288" y="2125980"/>
        <a:ext cx="2496312" cy="1748790"/>
      </dsp:txXfrm>
    </dsp:sp>
    <dsp:sp modelId="{D093980F-B053-4A11-9FE8-CE3BCF5F27AB}">
      <dsp:nvSpPr>
        <dsp:cNvPr id="0" name=""/>
        <dsp:cNvSpPr/>
      </dsp:nvSpPr>
      <dsp:spPr>
        <a:xfrm>
          <a:off x="5460400" y="3691661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A3F1B2-4721-4124-9988-1AA34DB4D1C7}">
      <dsp:nvSpPr>
        <dsp:cNvPr id="0" name=""/>
        <dsp:cNvSpPr/>
      </dsp:nvSpPr>
      <dsp:spPr>
        <a:xfrm>
          <a:off x="8016240" y="510921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③「　　　　」　</a:t>
          </a:r>
        </a:p>
      </dsp:txBody>
      <dsp:txXfrm>
        <a:off x="8016240" y="5109210"/>
        <a:ext cx="2496312" cy="1748790"/>
      </dsp:txXfrm>
    </dsp:sp>
    <dsp:sp modelId="{F28B6543-1229-482E-BFA4-9A42EBDEE1F1}">
      <dsp:nvSpPr>
        <dsp:cNvPr id="0" name=""/>
        <dsp:cNvSpPr/>
      </dsp:nvSpPr>
      <dsp:spPr>
        <a:xfrm>
          <a:off x="4331299" y="3691661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160EFE-1F63-4726-8024-D5B745B46869}">
      <dsp:nvSpPr>
        <dsp:cNvPr id="0" name=""/>
        <dsp:cNvSpPr/>
      </dsp:nvSpPr>
      <dsp:spPr>
        <a:xfrm>
          <a:off x="1679447" y="510921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④「　　　　」</a:t>
          </a:r>
        </a:p>
      </dsp:txBody>
      <dsp:txXfrm>
        <a:off x="1679447" y="5109210"/>
        <a:ext cx="2496312" cy="1748790"/>
      </dsp:txXfrm>
    </dsp:sp>
    <dsp:sp modelId="{82BA2737-09A8-49E7-927C-38C39A73AC31}">
      <dsp:nvSpPr>
        <dsp:cNvPr id="0" name=""/>
        <dsp:cNvSpPr/>
      </dsp:nvSpPr>
      <dsp:spPr>
        <a:xfrm>
          <a:off x="3982775" y="2617698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7BDEC4D-F808-4B48-8E5E-875AA07AF2D5}">
      <dsp:nvSpPr>
        <dsp:cNvPr id="0" name=""/>
        <dsp:cNvSpPr/>
      </dsp:nvSpPr>
      <dsp:spPr>
        <a:xfrm>
          <a:off x="1295399" y="212598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⑤「　　　　」</a:t>
          </a:r>
        </a:p>
      </dsp:txBody>
      <dsp:txXfrm>
        <a:off x="1295399" y="2125980"/>
        <a:ext cx="2496312" cy="17487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F4BB-E217-4F10-9840-309EFA9E42B3}">
      <dsp:nvSpPr>
        <dsp:cNvPr id="0" name=""/>
        <dsp:cNvSpPr/>
      </dsp:nvSpPr>
      <dsp:spPr>
        <a:xfrm>
          <a:off x="4811950" y="1954530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EF9D7D-574F-4053-A842-2B989F8F98A5}">
      <dsp:nvSpPr>
        <dsp:cNvPr id="0" name=""/>
        <dsp:cNvSpPr/>
      </dsp:nvSpPr>
      <dsp:spPr>
        <a:xfrm>
          <a:off x="4619926" y="0"/>
          <a:ext cx="2784348" cy="16116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①「ものづくり」　</a:t>
          </a:r>
        </a:p>
      </dsp:txBody>
      <dsp:txXfrm>
        <a:off x="4619926" y="0"/>
        <a:ext cx="2784348" cy="1611630"/>
      </dsp:txXfrm>
    </dsp:sp>
    <dsp:sp modelId="{D351379E-B32B-4AE2-84DD-25478F8F2CAB}">
      <dsp:nvSpPr>
        <dsp:cNvPr id="0" name=""/>
        <dsp:cNvSpPr/>
      </dsp:nvSpPr>
      <dsp:spPr>
        <a:xfrm>
          <a:off x="5725024" y="2617698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FCC672-379B-4E24-A96D-CAD4095EBA3D}">
      <dsp:nvSpPr>
        <dsp:cNvPr id="0" name=""/>
        <dsp:cNvSpPr/>
      </dsp:nvSpPr>
      <dsp:spPr>
        <a:xfrm>
          <a:off x="8316388" y="212598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②「マルシェ」　</a:t>
          </a:r>
        </a:p>
      </dsp:txBody>
      <dsp:txXfrm>
        <a:off x="8316388" y="2125980"/>
        <a:ext cx="2496312" cy="1748790"/>
      </dsp:txXfrm>
    </dsp:sp>
    <dsp:sp modelId="{D093980F-B053-4A11-9FE8-CE3BCF5F27AB}">
      <dsp:nvSpPr>
        <dsp:cNvPr id="0" name=""/>
        <dsp:cNvSpPr/>
      </dsp:nvSpPr>
      <dsp:spPr>
        <a:xfrm>
          <a:off x="5376500" y="3691661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A3F1B2-4721-4124-9988-1AA34DB4D1C7}">
      <dsp:nvSpPr>
        <dsp:cNvPr id="0" name=""/>
        <dsp:cNvSpPr/>
      </dsp:nvSpPr>
      <dsp:spPr>
        <a:xfrm>
          <a:off x="7380493" y="5109210"/>
          <a:ext cx="3600006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③「環境</a:t>
          </a:r>
          <a:r>
            <a:rPr kumimoji="1" lang="en-US" altLang="ja-JP" sz="1800" kern="1200" dirty="0"/>
            <a:t>/SDGs</a:t>
          </a:r>
          <a:r>
            <a:rPr kumimoji="1" lang="ja-JP" altLang="en-US" sz="1800" kern="1200" dirty="0"/>
            <a:t>」　</a:t>
          </a:r>
        </a:p>
      </dsp:txBody>
      <dsp:txXfrm>
        <a:off x="7380493" y="5109210"/>
        <a:ext cx="3600006" cy="1748790"/>
      </dsp:txXfrm>
    </dsp:sp>
    <dsp:sp modelId="{F28B6543-1229-482E-BFA4-9A42EBDEE1F1}">
      <dsp:nvSpPr>
        <dsp:cNvPr id="0" name=""/>
        <dsp:cNvSpPr/>
      </dsp:nvSpPr>
      <dsp:spPr>
        <a:xfrm>
          <a:off x="4247399" y="3691661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160EFE-1F63-4726-8024-D5B745B46869}">
      <dsp:nvSpPr>
        <dsp:cNvPr id="0" name=""/>
        <dsp:cNvSpPr/>
      </dsp:nvSpPr>
      <dsp:spPr>
        <a:xfrm>
          <a:off x="1595548" y="510921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④「学び」</a:t>
          </a:r>
        </a:p>
      </dsp:txBody>
      <dsp:txXfrm>
        <a:off x="1595548" y="5109210"/>
        <a:ext cx="2496312" cy="1748790"/>
      </dsp:txXfrm>
    </dsp:sp>
    <dsp:sp modelId="{82BA2737-09A8-49E7-927C-38C39A73AC31}">
      <dsp:nvSpPr>
        <dsp:cNvPr id="0" name=""/>
        <dsp:cNvSpPr/>
      </dsp:nvSpPr>
      <dsp:spPr>
        <a:xfrm>
          <a:off x="3898876" y="2617698"/>
          <a:ext cx="2400300" cy="2400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7BDEC4D-F808-4B48-8E5E-875AA07AF2D5}">
      <dsp:nvSpPr>
        <dsp:cNvPr id="0" name=""/>
        <dsp:cNvSpPr/>
      </dsp:nvSpPr>
      <dsp:spPr>
        <a:xfrm>
          <a:off x="1211500" y="2125980"/>
          <a:ext cx="2496312" cy="17487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⑤「健康」</a:t>
          </a:r>
        </a:p>
      </dsp:txBody>
      <dsp:txXfrm>
        <a:off x="1211500" y="2125980"/>
        <a:ext cx="2496312" cy="1748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85B4C-3EF9-411B-8E98-5850E2CCD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F984F8-4888-4526-845F-EE1068D39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96D17-AC0D-4FFC-82E5-4C46B293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CA8F13-0765-49B5-A215-EDC1F1BB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11804-53DD-47F2-86C0-A491F055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47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0258F-2444-41F4-B05F-80FDEC2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240D1D-A6E3-48CD-A364-73752C6FC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54D53B-016A-4A89-9483-7F4F1537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B0B4D-D3C6-4357-BF96-09C46221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D3BEF-7DE6-4FDE-BE93-5D396DDF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6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AC8547-673D-49BF-BE9C-4433FF67A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0FCA4-C6B9-49DD-AB96-45108F524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FCA438-4419-4165-9622-D7047F15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659CE3-9384-44C2-A904-0B66BF39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6B8718-3A74-4D16-BD09-86190DF2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4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B47A5-E5EC-4908-A82D-F3396D245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BB9FEA-0ACB-4CF5-8256-B19EB136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34671-6F82-439A-8AFD-5697F0F4B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3BAB8-0132-4B93-8171-62B2A980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E48AA-8785-484E-83C6-A0034A9C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3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D78A9-79C4-4501-BC3B-2C7B4079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B5038A-3FA1-4A41-8486-A1DC01918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D2973-78F5-4406-BAAD-6A18127C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EF2F84-3E56-46DB-8D9B-1EE7FB85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4AF02B-1BDD-49B3-97F6-9B19ED43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19CE5-23DA-4057-B0C5-08F26CB4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52BFC1-B108-4A02-940D-008BFD787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F256A8-3A46-4E9B-ADF9-06973EA3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04FCD3-A49E-40B4-8FAC-32A6D49B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188DE2-29BE-41C0-8A8B-EC055729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6906A7-7A89-47B7-889B-451E0016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13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0EF5E6-B9E0-4D7E-8E9D-2FA1E8C0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BC8A2F-5661-4E84-BEE7-540F71585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2D5BB7-7FB9-4E41-A312-16808B24C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13521B-8616-4538-AAD5-0CC952EDD5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07F9FF-4731-4B13-AAA7-642783F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B472E1-408F-4E62-B6F8-FE3C6DFF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507E57-DF52-4209-99F9-7C8B2FDF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E6511C-1C33-4261-B28B-3714184D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4B7EC-49B2-42F9-AFB2-843C8884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C30F0D-09E1-481B-B47D-23F86177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64EFC8-EC3F-405D-AD5B-AEE10454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CE19EC-E97C-42AC-854A-616478C0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94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6A1780-CDA8-4C76-9630-FE7E3D27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3C26ED4-8724-41A7-AF64-77F21DEC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319CC2-66D1-4F4B-899D-DDE38047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2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730F0-8972-495E-AB12-52E3F085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60EE7-998C-4BB4-B950-442E2804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B1E277-B5BD-42F0-9EAA-3601F5ADE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08569A-F55B-48D2-9E9D-40771789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DE652F-2592-41EA-8D41-BEE0C9EC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B31A8F-87CC-4D0C-89BD-320C6BFB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48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07941-3B82-42FF-A8EC-156EC424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728059-1018-47DE-994F-C802F689E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1A0D61-873E-4F16-BD43-56B7ADB59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8A529D-D414-4F38-93C0-2B6474EA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7CF86E-82E0-474F-8A26-BF657E3C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1F2A7-F494-4E93-8ECE-CB07951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6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313D33-454A-4073-9F5E-360E5030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7D292E-FE04-4058-9B43-5DDCB13F5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BDD7-A2BD-4C8D-A109-F85DED0D0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9E6E-CD6D-416C-82F1-0158509A1D23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A35AF-013E-4695-9D26-D52C4023F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F18BBE-E8FD-4A80-A6EA-697F3B38E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2403-7429-4A64-BA25-FD298F3A6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62846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614CAB-E838-440C-881F-651594295850}"/>
              </a:ext>
            </a:extLst>
          </p:cNvPr>
          <p:cNvSpPr/>
          <p:nvPr/>
        </p:nvSpPr>
        <p:spPr>
          <a:xfrm>
            <a:off x="427839" y="96716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3556932" y="86834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endParaRPr kumimoji="1" lang="en-US" altLang="ja-JP" sz="2000" dirty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３つのキーワード</a:t>
            </a:r>
            <a:endParaRPr kumimoji="1" lang="ja-JP" altLang="en-US" sz="2000" dirty="0">
              <a:latin typeface="+mn-ea"/>
            </a:endParaRPr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061FFDA7-77E8-47D3-B110-60FA0A650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407881"/>
              </p:ext>
            </p:extLst>
          </p:nvPr>
        </p:nvGraphicFramePr>
        <p:xfrm>
          <a:off x="-1249911" y="1588919"/>
          <a:ext cx="8134350" cy="522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84033B-852B-4D61-9ADD-058D2183F5AA}"/>
              </a:ext>
            </a:extLst>
          </p:cNvPr>
          <p:cNvSpPr txBox="1"/>
          <p:nvPr/>
        </p:nvSpPr>
        <p:spPr>
          <a:xfrm>
            <a:off x="427839" y="1223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endParaRPr kumimoji="1" lang="en-US" altLang="ja-JP" sz="2400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865F39B-28F1-4935-B7D5-C2B5A3C94C4B}"/>
              </a:ext>
            </a:extLst>
          </p:cNvPr>
          <p:cNvCxnSpPr>
            <a:cxnSpLocks/>
          </p:cNvCxnSpPr>
          <p:nvPr/>
        </p:nvCxnSpPr>
        <p:spPr>
          <a:xfrm>
            <a:off x="6236375" y="361469"/>
            <a:ext cx="4496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2EFD99-FA0A-4D3D-80EA-4A300B060A0A}"/>
              </a:ext>
            </a:extLst>
          </p:cNvPr>
          <p:cNvSpPr txBox="1"/>
          <p:nvPr/>
        </p:nvSpPr>
        <p:spPr>
          <a:xfrm>
            <a:off x="6686025" y="13063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それぞれの具体的な取組について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196D8C04-39D8-4264-A965-34F44DDF9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82436"/>
              </p:ext>
            </p:extLst>
          </p:nvPr>
        </p:nvGraphicFramePr>
        <p:xfrm>
          <a:off x="6096000" y="62846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BDF6E4C-EBF4-43DC-9369-7229B1FB8D4C}"/>
              </a:ext>
            </a:extLst>
          </p:cNvPr>
          <p:cNvGrpSpPr/>
          <p:nvPr/>
        </p:nvGrpSpPr>
        <p:grpSpPr>
          <a:xfrm>
            <a:off x="5717214" y="633078"/>
            <a:ext cx="415498" cy="4567571"/>
            <a:chOff x="5701184" y="1642462"/>
            <a:chExt cx="415498" cy="383423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394F7C5-8F86-491B-80E3-D85A744C379D}"/>
                </a:ext>
              </a:extLst>
            </p:cNvPr>
            <p:cNvSpPr txBox="1"/>
            <p:nvPr/>
          </p:nvSpPr>
          <p:spPr>
            <a:xfrm>
              <a:off x="5701184" y="164246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①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F11DDD9-BEA4-447E-AC37-0803C633C122}"/>
                </a:ext>
              </a:extLst>
            </p:cNvPr>
            <p:cNvSpPr txBox="1"/>
            <p:nvPr/>
          </p:nvSpPr>
          <p:spPr>
            <a:xfrm>
              <a:off x="5701184" y="337491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②</a:t>
              </a:r>
              <a:endParaRPr kumimoji="1" lang="ja-JP" altLang="en-US" b="1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4712536-8A03-43A5-B7C3-66C2E6677D21}"/>
                </a:ext>
              </a:extLst>
            </p:cNvPr>
            <p:cNvSpPr txBox="1"/>
            <p:nvPr/>
          </p:nvSpPr>
          <p:spPr>
            <a:xfrm>
              <a:off x="5701184" y="510736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③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C6DB1548-3444-447A-B674-AD4C9451E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92215"/>
              </p:ext>
            </p:extLst>
          </p:nvPr>
        </p:nvGraphicFramePr>
        <p:xfrm>
          <a:off x="6096000" y="270728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5F6BA610-6D53-48D9-909B-6CC3E012C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41577"/>
              </p:ext>
            </p:extLst>
          </p:nvPr>
        </p:nvGraphicFramePr>
        <p:xfrm>
          <a:off x="6096000" y="478610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8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62846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3556932" y="86834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endParaRPr kumimoji="1" lang="en-US" altLang="ja-JP" sz="2000" dirty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３つのキーワード</a:t>
            </a:r>
            <a:endParaRPr kumimoji="1" lang="ja-JP" altLang="en-US" sz="2000" dirty="0">
              <a:latin typeface="+mn-ea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865F39B-28F1-4935-B7D5-C2B5A3C94C4B}"/>
              </a:ext>
            </a:extLst>
          </p:cNvPr>
          <p:cNvCxnSpPr>
            <a:cxnSpLocks/>
          </p:cNvCxnSpPr>
          <p:nvPr/>
        </p:nvCxnSpPr>
        <p:spPr>
          <a:xfrm>
            <a:off x="6236375" y="361469"/>
            <a:ext cx="44965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2EFD99-FA0A-4D3D-80EA-4A300B060A0A}"/>
              </a:ext>
            </a:extLst>
          </p:cNvPr>
          <p:cNvSpPr txBox="1"/>
          <p:nvPr/>
        </p:nvSpPr>
        <p:spPr>
          <a:xfrm>
            <a:off x="6686025" y="13063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それぞれの具体的な取組について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196D8C04-39D8-4264-A965-34F44DDF9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22852"/>
              </p:ext>
            </p:extLst>
          </p:nvPr>
        </p:nvGraphicFramePr>
        <p:xfrm>
          <a:off x="6096000" y="62846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レンタル工房事業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木工や工作機械、ミシンなど、ものづくり系の設備を置いて、地域のみんなでシェアするレンタルスペース事業。定額会員制で安定的な事業収入を狙う。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・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水曜／第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　</a:t>
                      </a:r>
                      <a:r>
                        <a:rPr kumimoji="1" lang="ja-JP" altLang="en-US" sz="1100" b="1" dirty="0"/>
                        <a:t>■外出機会の創出　　　■多世代交流　　　■役割（参画機会）の創出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BDF6E4C-EBF4-43DC-9369-7229B1FB8D4C}"/>
              </a:ext>
            </a:extLst>
          </p:cNvPr>
          <p:cNvGrpSpPr/>
          <p:nvPr/>
        </p:nvGrpSpPr>
        <p:grpSpPr>
          <a:xfrm>
            <a:off x="5717214" y="633078"/>
            <a:ext cx="415498" cy="4567571"/>
            <a:chOff x="5701184" y="1642462"/>
            <a:chExt cx="415498" cy="383423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394F7C5-8F86-491B-80E3-D85A744C379D}"/>
                </a:ext>
              </a:extLst>
            </p:cNvPr>
            <p:cNvSpPr txBox="1"/>
            <p:nvPr/>
          </p:nvSpPr>
          <p:spPr>
            <a:xfrm>
              <a:off x="5701184" y="164246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①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F11DDD9-BEA4-447E-AC37-0803C633C122}"/>
                </a:ext>
              </a:extLst>
            </p:cNvPr>
            <p:cNvSpPr txBox="1"/>
            <p:nvPr/>
          </p:nvSpPr>
          <p:spPr>
            <a:xfrm>
              <a:off x="5701184" y="337491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②</a:t>
              </a:r>
              <a:endParaRPr kumimoji="1" lang="ja-JP" altLang="en-US" b="1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4712536-8A03-43A5-B7C3-66C2E6677D21}"/>
                </a:ext>
              </a:extLst>
            </p:cNvPr>
            <p:cNvSpPr txBox="1"/>
            <p:nvPr/>
          </p:nvSpPr>
          <p:spPr>
            <a:xfrm>
              <a:off x="5701184" y="510736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③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C6DB1548-3444-447A-B674-AD4C9451E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86971"/>
              </p:ext>
            </p:extLst>
          </p:nvPr>
        </p:nvGraphicFramePr>
        <p:xfrm>
          <a:off x="6096000" y="270728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移動販売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出張サービス事業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生駒市の移動販売等ネットワークや、地元野菜の移動販売事業等を活用し、隙間時間のある主婦層をメインターゲットに、集会所への来訪者促進事業として定期的に実施する。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○○自治会集会所横の公園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　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</a:p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5F6BA610-6D53-48D9-909B-6CC3E012C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13162"/>
              </p:ext>
            </p:extLst>
          </p:nvPr>
        </p:nvGraphicFramePr>
        <p:xfrm>
          <a:off x="6096000" y="4786109"/>
          <a:ext cx="5940000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いきいき百歳体操事業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高齢者をメインターゲットとする介護予防のための体操教室。毎回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人程度の来訪者がある。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毎週水曜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DAFC1-7BB9-4B07-A5C0-94F7F7ECA844}"/>
              </a:ext>
            </a:extLst>
          </p:cNvPr>
          <p:cNvSpPr txBox="1"/>
          <p:nvPr/>
        </p:nvSpPr>
        <p:spPr>
          <a:xfrm>
            <a:off x="427839" y="1223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r>
              <a:rPr lang="en-US" altLang="ja-JP" sz="2400" dirty="0"/>
              <a:t>【</a:t>
            </a:r>
            <a:r>
              <a:rPr lang="ja-JP" altLang="en-US" sz="2400" dirty="0"/>
              <a:t>記載例</a:t>
            </a:r>
            <a:r>
              <a:rPr lang="en-US" altLang="ja-JP" sz="2400" dirty="0"/>
              <a:t>】</a:t>
            </a:r>
            <a:endParaRPr kumimoji="1" lang="en-US" altLang="ja-JP" sz="24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91A5014-FBA5-4DF3-9830-431175749CCB}"/>
              </a:ext>
            </a:extLst>
          </p:cNvPr>
          <p:cNvSpPr/>
          <p:nvPr/>
        </p:nvSpPr>
        <p:spPr>
          <a:xfrm>
            <a:off x="427839" y="96716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○○自治会</a:t>
            </a:r>
            <a:endParaRPr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図表 19">
            <a:extLst>
              <a:ext uri="{FF2B5EF4-FFF2-40B4-BE49-F238E27FC236}">
                <a16:creationId xmlns:a16="http://schemas.microsoft.com/office/drawing/2014/main" id="{EC640CE8-EF60-4198-A958-BB544E58C1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18814"/>
              </p:ext>
            </p:extLst>
          </p:nvPr>
        </p:nvGraphicFramePr>
        <p:xfrm>
          <a:off x="-1249911" y="1588919"/>
          <a:ext cx="8134350" cy="522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826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62846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614CAB-E838-440C-881F-651594295850}"/>
              </a:ext>
            </a:extLst>
          </p:cNvPr>
          <p:cNvSpPr/>
          <p:nvPr/>
        </p:nvSpPr>
        <p:spPr>
          <a:xfrm>
            <a:off x="427839" y="96716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3556932" y="86834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endParaRPr kumimoji="1" lang="en-US" altLang="ja-JP" sz="2000" dirty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４つのキーワード</a:t>
            </a:r>
            <a:endParaRPr kumimoji="1" lang="ja-JP" altLang="en-US" sz="2000" dirty="0">
              <a:latin typeface="+mn-ea"/>
            </a:endParaRPr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061FFDA7-77E8-47D3-B110-60FA0A650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204568"/>
              </p:ext>
            </p:extLst>
          </p:nvPr>
        </p:nvGraphicFramePr>
        <p:xfrm>
          <a:off x="-1249911" y="1588919"/>
          <a:ext cx="8134350" cy="522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2EFD99-FA0A-4D3D-80EA-4A300B060A0A}"/>
              </a:ext>
            </a:extLst>
          </p:cNvPr>
          <p:cNvSpPr txBox="1"/>
          <p:nvPr/>
        </p:nvSpPr>
        <p:spPr>
          <a:xfrm>
            <a:off x="6075318" y="-350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それぞれの具体的な取組について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6FD09CB-C048-449E-A1D2-E00550F336E2}"/>
              </a:ext>
            </a:extLst>
          </p:cNvPr>
          <p:cNvGrpSpPr/>
          <p:nvPr/>
        </p:nvGrpSpPr>
        <p:grpSpPr>
          <a:xfrm>
            <a:off x="5733708" y="261290"/>
            <a:ext cx="415498" cy="5339410"/>
            <a:chOff x="5727555" y="461315"/>
            <a:chExt cx="415498" cy="5177098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394F7C5-8F86-491B-80E3-D85A744C379D}"/>
                </a:ext>
              </a:extLst>
            </p:cNvPr>
            <p:cNvSpPr txBox="1"/>
            <p:nvPr/>
          </p:nvSpPr>
          <p:spPr>
            <a:xfrm>
              <a:off x="5727555" y="46131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①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F11DDD9-BEA4-447E-AC37-0803C633C122}"/>
                </a:ext>
              </a:extLst>
            </p:cNvPr>
            <p:cNvSpPr txBox="1"/>
            <p:nvPr/>
          </p:nvSpPr>
          <p:spPr>
            <a:xfrm>
              <a:off x="5727555" y="207235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②</a:t>
              </a:r>
              <a:endParaRPr kumimoji="1" lang="ja-JP" altLang="en-US" b="1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4712536-8A03-43A5-B7C3-66C2E6677D21}"/>
                </a:ext>
              </a:extLst>
            </p:cNvPr>
            <p:cNvSpPr txBox="1"/>
            <p:nvPr/>
          </p:nvSpPr>
          <p:spPr>
            <a:xfrm>
              <a:off x="5727555" y="367072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③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7878A6F-49E9-47E8-991B-6F8FF8B2BA87}"/>
                </a:ext>
              </a:extLst>
            </p:cNvPr>
            <p:cNvSpPr txBox="1"/>
            <p:nvPr/>
          </p:nvSpPr>
          <p:spPr>
            <a:xfrm>
              <a:off x="5727555" y="526908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④</a:t>
              </a:r>
              <a:endParaRPr kumimoji="1" lang="ja-JP" altLang="en-US" b="1" dirty="0"/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FE31BF6-A1A4-444A-8F14-16402A3B0569}"/>
              </a:ext>
            </a:extLst>
          </p:cNvPr>
          <p:cNvSpPr txBox="1"/>
          <p:nvPr/>
        </p:nvSpPr>
        <p:spPr>
          <a:xfrm>
            <a:off x="427839" y="1223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endParaRPr kumimoji="1" lang="en-US" altLang="ja-JP" sz="2400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1BD8F8A2-4D57-4D64-A513-47525DD52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38436"/>
              </p:ext>
            </p:extLst>
          </p:nvPr>
        </p:nvGraphicFramePr>
        <p:xfrm>
          <a:off x="6096000" y="261290"/>
          <a:ext cx="594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8E8A70B2-C853-40B6-8BE0-D4A7164A2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53337"/>
              </p:ext>
            </p:extLst>
          </p:nvPr>
        </p:nvGraphicFramePr>
        <p:xfrm>
          <a:off x="6096000" y="1915106"/>
          <a:ext cx="594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12653407-FDBA-4241-A0FB-4C830CD27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70447"/>
              </p:ext>
            </p:extLst>
          </p:nvPr>
        </p:nvGraphicFramePr>
        <p:xfrm>
          <a:off x="6096000" y="3568922"/>
          <a:ext cx="594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9B4E5552-C2FA-4A9D-8A16-28F341528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156601"/>
              </p:ext>
            </p:extLst>
          </p:nvPr>
        </p:nvGraphicFramePr>
        <p:xfrm>
          <a:off x="6096000" y="5217896"/>
          <a:ext cx="594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5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62846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3556932" y="868349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endParaRPr kumimoji="1" lang="en-US" altLang="ja-JP" sz="2000" dirty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４つのキーワード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2EFD99-FA0A-4D3D-80EA-4A300B060A0A}"/>
              </a:ext>
            </a:extLst>
          </p:cNvPr>
          <p:cNvSpPr txBox="1"/>
          <p:nvPr/>
        </p:nvSpPr>
        <p:spPr>
          <a:xfrm>
            <a:off x="6075318" y="-350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それぞれの具体的な取組について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6FD09CB-C048-449E-A1D2-E00550F336E2}"/>
              </a:ext>
            </a:extLst>
          </p:cNvPr>
          <p:cNvGrpSpPr/>
          <p:nvPr/>
        </p:nvGrpSpPr>
        <p:grpSpPr>
          <a:xfrm>
            <a:off x="5733708" y="261290"/>
            <a:ext cx="415498" cy="5339410"/>
            <a:chOff x="5727555" y="461315"/>
            <a:chExt cx="415498" cy="5177098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394F7C5-8F86-491B-80E3-D85A744C379D}"/>
                </a:ext>
              </a:extLst>
            </p:cNvPr>
            <p:cNvSpPr txBox="1"/>
            <p:nvPr/>
          </p:nvSpPr>
          <p:spPr>
            <a:xfrm>
              <a:off x="5727555" y="46131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①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F11DDD9-BEA4-447E-AC37-0803C633C122}"/>
                </a:ext>
              </a:extLst>
            </p:cNvPr>
            <p:cNvSpPr txBox="1"/>
            <p:nvPr/>
          </p:nvSpPr>
          <p:spPr>
            <a:xfrm>
              <a:off x="5727555" y="207235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②</a:t>
              </a:r>
              <a:endParaRPr kumimoji="1" lang="ja-JP" altLang="en-US" b="1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4712536-8A03-43A5-B7C3-66C2E6677D21}"/>
                </a:ext>
              </a:extLst>
            </p:cNvPr>
            <p:cNvSpPr txBox="1"/>
            <p:nvPr/>
          </p:nvSpPr>
          <p:spPr>
            <a:xfrm>
              <a:off x="5727555" y="367072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③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7878A6F-49E9-47E8-991B-6F8FF8B2BA87}"/>
                </a:ext>
              </a:extLst>
            </p:cNvPr>
            <p:cNvSpPr txBox="1"/>
            <p:nvPr/>
          </p:nvSpPr>
          <p:spPr>
            <a:xfrm>
              <a:off x="5727555" y="526908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④</a:t>
              </a:r>
              <a:endParaRPr kumimoji="1" lang="ja-JP" altLang="en-US" b="1" dirty="0"/>
            </a:p>
          </p:txBody>
        </p:sp>
      </p:grp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1BD8F8A2-4D57-4D64-A513-47525DD52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53670"/>
              </p:ext>
            </p:extLst>
          </p:nvPr>
        </p:nvGraphicFramePr>
        <p:xfrm>
          <a:off x="6096000" y="290821"/>
          <a:ext cx="5940000" cy="159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レンタル工房事業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木工や工作機械、ミシンなど、ものづくり系の設備を置いて、地域のみんなでシェアするレンタルスペース事業。定額会員制で安定的な事業収入を狙う。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/>
                        <a:t>第</a:t>
                      </a:r>
                      <a:r>
                        <a:rPr kumimoji="1" lang="en-US" altLang="ja-JP" sz="1050" dirty="0"/>
                        <a:t>1</a:t>
                      </a:r>
                      <a:r>
                        <a:rPr kumimoji="1" lang="ja-JP" altLang="en-US" sz="1050" dirty="0"/>
                        <a:t>・</a:t>
                      </a:r>
                      <a:r>
                        <a:rPr kumimoji="1" lang="en-US" altLang="ja-JP" sz="1050" dirty="0"/>
                        <a:t>3</a:t>
                      </a:r>
                      <a:r>
                        <a:rPr kumimoji="1" lang="ja-JP" altLang="en-US" sz="1050" dirty="0"/>
                        <a:t>水曜／第</a:t>
                      </a:r>
                      <a:r>
                        <a:rPr kumimoji="1" lang="en-US" altLang="ja-JP" sz="1050" dirty="0"/>
                        <a:t>4</a:t>
                      </a:r>
                      <a:r>
                        <a:rPr kumimoji="1" lang="ja-JP" altLang="en-US" sz="1050" dirty="0"/>
                        <a:t>日曜</a:t>
                      </a:r>
                      <a:endParaRPr kumimoji="1" lang="en-US" altLang="ja-JP" sz="1050" dirty="0"/>
                    </a:p>
                    <a:p>
                      <a:pPr algn="l"/>
                      <a:r>
                        <a:rPr kumimoji="1" lang="en-US" altLang="ja-JP" sz="1050" dirty="0"/>
                        <a:t>10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14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■多世代交流　　　■役割（参画機会）の創出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8E8A70B2-C853-40B6-8BE0-D4A7164A2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79024"/>
              </p:ext>
            </p:extLst>
          </p:nvPr>
        </p:nvGraphicFramePr>
        <p:xfrm>
          <a:off x="6096000" y="1925228"/>
          <a:ext cx="5940000" cy="161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移動販売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出張サービス事業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生駒市の移動販売等ネットワークや、地元野菜の移動販売事業等を活用し、隙間時間のある主婦層をメインターゲットに、集会所への来訪者促進事業として定期的に実施する。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○○自治会集会所横の公園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　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</a:p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12653407-FDBA-4241-A0FB-4C830CD27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26339"/>
              </p:ext>
            </p:extLst>
          </p:nvPr>
        </p:nvGraphicFramePr>
        <p:xfrm>
          <a:off x="6096000" y="3568922"/>
          <a:ext cx="5940000" cy="161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リユース推進事業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まだ使用できる玩具や食器、家電リサイクル法対象品以外の小型家電等の不要品を回収し、（簡易な修理を含め）まだ使用できるものはリユース品として無償提供し、リユースの推進やシェアリングエコノミーに貢献する。</a:t>
                      </a:r>
                      <a:endParaRPr kumimoji="1" lang="en-US" altLang="ja-JP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○○自治会集会所敷地内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・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水曜／第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■役割（参画機会）の創出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9B4E5552-C2FA-4A9D-8A16-28F341528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77629"/>
              </p:ext>
            </p:extLst>
          </p:nvPr>
        </p:nvGraphicFramePr>
        <p:xfrm>
          <a:off x="6096000" y="5217896"/>
          <a:ext cx="5940000" cy="15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2017252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842776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100821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いきいき百歳体操事業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高齢者をメインターゲットとする介護予防のための体操教室。毎回</a:t>
                      </a:r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30</a:t>
                      </a:r>
                      <a:r>
                        <a:rPr kumimoji="1" lang="ja-JP" altLang="en-US" sz="1050" dirty="0"/>
                        <a:t>人程度の来訪者がある。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毎週水曜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63AAEA-6FAC-42D2-828E-A0D9336702B2}"/>
              </a:ext>
            </a:extLst>
          </p:cNvPr>
          <p:cNvSpPr txBox="1"/>
          <p:nvPr/>
        </p:nvSpPr>
        <p:spPr>
          <a:xfrm>
            <a:off x="427839" y="1223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r>
              <a:rPr lang="en-US" altLang="ja-JP" sz="2400" dirty="0"/>
              <a:t>【</a:t>
            </a:r>
            <a:r>
              <a:rPr lang="ja-JP" altLang="en-US" sz="2400" dirty="0"/>
              <a:t>記載例</a:t>
            </a:r>
            <a:r>
              <a:rPr lang="en-US" altLang="ja-JP" sz="2400" dirty="0"/>
              <a:t>】</a:t>
            </a:r>
            <a:endParaRPr kumimoji="1" lang="en-US" altLang="ja-JP" sz="24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0B0E7FF-FBF2-4554-875B-60B04DF32F44}"/>
              </a:ext>
            </a:extLst>
          </p:cNvPr>
          <p:cNvSpPr/>
          <p:nvPr/>
        </p:nvSpPr>
        <p:spPr>
          <a:xfrm>
            <a:off x="427839" y="96716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○○自治会</a:t>
            </a:r>
          </a:p>
        </p:txBody>
      </p:sp>
      <p:graphicFrame>
        <p:nvGraphicFramePr>
          <p:cNvPr id="24" name="図表 23">
            <a:extLst>
              <a:ext uri="{FF2B5EF4-FFF2-40B4-BE49-F238E27FC236}">
                <a16:creationId xmlns:a16="http://schemas.microsoft.com/office/drawing/2014/main" id="{0370B6C3-2241-4BD8-809F-F15046A25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136425"/>
              </p:ext>
            </p:extLst>
          </p:nvPr>
        </p:nvGraphicFramePr>
        <p:xfrm>
          <a:off x="-1249911" y="1588919"/>
          <a:ext cx="8134350" cy="522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20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061FFDA7-77E8-47D3-B110-60FA0A650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761286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53218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614CAB-E838-440C-881F-651594295850}"/>
              </a:ext>
            </a:extLst>
          </p:cNvPr>
          <p:cNvSpPr/>
          <p:nvPr/>
        </p:nvSpPr>
        <p:spPr>
          <a:xfrm>
            <a:off x="427839" y="870888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427839" y="139381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r>
              <a:rPr lang="ja-JP" altLang="en-US" sz="2000" dirty="0">
                <a:latin typeface="+mn-ea"/>
              </a:rPr>
              <a:t>５つのキーワード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FE26DA-D1AE-4D8C-B66A-3494EEC7A6CD}"/>
              </a:ext>
            </a:extLst>
          </p:cNvPr>
          <p:cNvSpPr txBox="1"/>
          <p:nvPr/>
        </p:nvSpPr>
        <p:spPr>
          <a:xfrm>
            <a:off x="427839" y="1223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2480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79433B-2E6A-409E-8C17-0BAAD1D82910}"/>
              </a:ext>
            </a:extLst>
          </p:cNvPr>
          <p:cNvSpPr txBox="1"/>
          <p:nvPr/>
        </p:nvSpPr>
        <p:spPr>
          <a:xfrm>
            <a:off x="415498" y="2051321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それぞれの具体的な取組について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C5A86A-3DDC-4DF1-9A4C-FB7CE3BEADBC}"/>
              </a:ext>
            </a:extLst>
          </p:cNvPr>
          <p:cNvSpPr txBox="1"/>
          <p:nvPr/>
        </p:nvSpPr>
        <p:spPr>
          <a:xfrm>
            <a:off x="0" y="26412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①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60F733-DE49-49F5-8BA3-452825973B1E}"/>
              </a:ext>
            </a:extLst>
          </p:cNvPr>
          <p:cNvSpPr txBox="1"/>
          <p:nvPr/>
        </p:nvSpPr>
        <p:spPr>
          <a:xfrm>
            <a:off x="0" y="47449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②</a:t>
            </a:r>
            <a:endParaRPr kumimoji="1" lang="ja-JP" altLang="en-US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D7742FB-AF40-4F11-8300-BEDB762C014A}"/>
              </a:ext>
            </a:extLst>
          </p:cNvPr>
          <p:cNvSpPr txBox="1"/>
          <p:nvPr/>
        </p:nvSpPr>
        <p:spPr>
          <a:xfrm>
            <a:off x="6170433" y="4936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③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C2D836C-EC42-4330-B4B3-0569EDA29AD0}"/>
              </a:ext>
            </a:extLst>
          </p:cNvPr>
          <p:cNvSpPr txBox="1"/>
          <p:nvPr/>
        </p:nvSpPr>
        <p:spPr>
          <a:xfrm>
            <a:off x="6170433" y="26412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④</a:t>
            </a:r>
            <a:endParaRPr kumimoji="1" lang="ja-JP" altLang="en-US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739DDCE-07EB-41C6-8110-D2427099BFAA}"/>
              </a:ext>
            </a:extLst>
          </p:cNvPr>
          <p:cNvSpPr txBox="1"/>
          <p:nvPr/>
        </p:nvSpPr>
        <p:spPr>
          <a:xfrm>
            <a:off x="6170433" y="47872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87E0230-5A56-4FF6-A84B-0BDBD67852D6}"/>
              </a:ext>
            </a:extLst>
          </p:cNvPr>
          <p:cNvSpPr txBox="1"/>
          <p:nvPr/>
        </p:nvSpPr>
        <p:spPr>
          <a:xfrm>
            <a:off x="427839" y="53218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CAFBAD1-AC6D-4192-9FD9-0EBF37C7D877}"/>
              </a:ext>
            </a:extLst>
          </p:cNvPr>
          <p:cNvSpPr/>
          <p:nvPr/>
        </p:nvSpPr>
        <p:spPr>
          <a:xfrm>
            <a:off x="427839" y="870888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6AE7679-B013-4537-8B32-C00C2AA1F7E1}"/>
              </a:ext>
            </a:extLst>
          </p:cNvPr>
          <p:cNvSpPr txBox="1"/>
          <p:nvPr/>
        </p:nvSpPr>
        <p:spPr>
          <a:xfrm>
            <a:off x="427839" y="139381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r>
              <a:rPr lang="ja-JP" altLang="en-US" sz="2000" dirty="0">
                <a:latin typeface="+mn-ea"/>
              </a:rPr>
              <a:t>５つのキーワード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A19A696-0D91-47A9-B8BC-304A4EE63270}"/>
              </a:ext>
            </a:extLst>
          </p:cNvPr>
          <p:cNvSpPr txBox="1"/>
          <p:nvPr/>
        </p:nvSpPr>
        <p:spPr>
          <a:xfrm>
            <a:off x="427839" y="1223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endParaRPr kumimoji="1" lang="en-US" altLang="ja-JP" sz="2400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535C428-4D3C-4C68-94E7-61C85D871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85464"/>
              </p:ext>
            </p:extLst>
          </p:nvPr>
        </p:nvGraphicFramePr>
        <p:xfrm>
          <a:off x="415498" y="2647413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4D8C79AB-204C-414A-B94F-97C9444CD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54939"/>
              </p:ext>
            </p:extLst>
          </p:nvPr>
        </p:nvGraphicFramePr>
        <p:xfrm>
          <a:off x="412549" y="4750919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26B3B899-895F-4F0A-A4C2-306C83D90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123796"/>
              </p:ext>
            </p:extLst>
          </p:nvPr>
        </p:nvGraphicFramePr>
        <p:xfrm>
          <a:off x="6585931" y="53298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464A7ABF-3B55-4F0E-854E-2CC00712C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23387"/>
              </p:ext>
            </p:extLst>
          </p:nvPr>
        </p:nvGraphicFramePr>
        <p:xfrm>
          <a:off x="6585931" y="474496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5FDBB122-6587-4A89-9C0C-012CEB78C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055033"/>
              </p:ext>
            </p:extLst>
          </p:nvPr>
        </p:nvGraphicFramePr>
        <p:xfrm>
          <a:off x="6585931" y="263897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新規・既存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□外出機会の創出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36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061FFDA7-77E8-47D3-B110-60FA0A650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0959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65AF-8375-4BCB-8617-E85245B3537E}"/>
              </a:ext>
            </a:extLst>
          </p:cNvPr>
          <p:cNvSpPr txBox="1"/>
          <p:nvPr/>
        </p:nvSpPr>
        <p:spPr>
          <a:xfrm>
            <a:off x="427839" y="53218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E4A286-0D09-4A17-8754-B65D606066D2}"/>
              </a:ext>
            </a:extLst>
          </p:cNvPr>
          <p:cNvSpPr txBox="1"/>
          <p:nvPr/>
        </p:nvSpPr>
        <p:spPr>
          <a:xfrm>
            <a:off x="427839" y="139381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r>
              <a:rPr lang="ja-JP" altLang="en-US" sz="2000" dirty="0">
                <a:latin typeface="+mn-ea"/>
              </a:rPr>
              <a:t>５つのキーワード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7725E4-196D-409A-82A9-0E66451DE1DD}"/>
              </a:ext>
            </a:extLst>
          </p:cNvPr>
          <p:cNvSpPr txBox="1"/>
          <p:nvPr/>
        </p:nvSpPr>
        <p:spPr>
          <a:xfrm>
            <a:off x="427839" y="1223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r>
              <a:rPr lang="en-US" altLang="ja-JP" sz="2400" dirty="0"/>
              <a:t>【</a:t>
            </a:r>
            <a:r>
              <a:rPr lang="ja-JP" altLang="en-US" sz="2400" dirty="0"/>
              <a:t>記載例</a:t>
            </a:r>
            <a:r>
              <a:rPr lang="en-US" altLang="ja-JP" sz="2400" dirty="0"/>
              <a:t>】</a:t>
            </a:r>
            <a:endParaRPr kumimoji="1" lang="en-US" altLang="ja-JP" sz="2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3C9CCB2-E773-460B-96FF-812E37BAFA3B}"/>
              </a:ext>
            </a:extLst>
          </p:cNvPr>
          <p:cNvSpPr/>
          <p:nvPr/>
        </p:nvSpPr>
        <p:spPr>
          <a:xfrm>
            <a:off x="427839" y="84564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○○自治会</a:t>
            </a:r>
          </a:p>
        </p:txBody>
      </p:sp>
    </p:spTree>
    <p:extLst>
      <p:ext uri="{BB962C8B-B14F-4D97-AF65-F5344CB8AC3E}">
        <p14:creationId xmlns:p14="http://schemas.microsoft.com/office/powerpoint/2010/main" val="379258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79433B-2E6A-409E-8C17-0BAAD1D82910}"/>
              </a:ext>
            </a:extLst>
          </p:cNvPr>
          <p:cNvSpPr txBox="1"/>
          <p:nvPr/>
        </p:nvSpPr>
        <p:spPr>
          <a:xfrm>
            <a:off x="415498" y="2051321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それぞれの具体的な取組について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C5A86A-3DDC-4DF1-9A4C-FB7CE3BEADBC}"/>
              </a:ext>
            </a:extLst>
          </p:cNvPr>
          <p:cNvSpPr txBox="1"/>
          <p:nvPr/>
        </p:nvSpPr>
        <p:spPr>
          <a:xfrm>
            <a:off x="0" y="26412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①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860F733-DE49-49F5-8BA3-452825973B1E}"/>
              </a:ext>
            </a:extLst>
          </p:cNvPr>
          <p:cNvSpPr txBox="1"/>
          <p:nvPr/>
        </p:nvSpPr>
        <p:spPr>
          <a:xfrm>
            <a:off x="0" y="47449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②</a:t>
            </a:r>
            <a:endParaRPr kumimoji="1" lang="ja-JP" altLang="en-US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D7742FB-AF40-4F11-8300-BEDB762C014A}"/>
              </a:ext>
            </a:extLst>
          </p:cNvPr>
          <p:cNvSpPr txBox="1"/>
          <p:nvPr/>
        </p:nvSpPr>
        <p:spPr>
          <a:xfrm>
            <a:off x="6170433" y="4936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③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C2D836C-EC42-4330-B4B3-0569EDA29AD0}"/>
              </a:ext>
            </a:extLst>
          </p:cNvPr>
          <p:cNvSpPr txBox="1"/>
          <p:nvPr/>
        </p:nvSpPr>
        <p:spPr>
          <a:xfrm>
            <a:off x="6170433" y="26412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④</a:t>
            </a:r>
            <a:endParaRPr kumimoji="1" lang="ja-JP" altLang="en-US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739DDCE-07EB-41C6-8110-D2427099BFAA}"/>
              </a:ext>
            </a:extLst>
          </p:cNvPr>
          <p:cNvSpPr txBox="1"/>
          <p:nvPr/>
        </p:nvSpPr>
        <p:spPr>
          <a:xfrm>
            <a:off x="6170433" y="47872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87E0230-5A56-4FF6-A84B-0BDBD67852D6}"/>
              </a:ext>
            </a:extLst>
          </p:cNvPr>
          <p:cNvSpPr txBox="1"/>
          <p:nvPr/>
        </p:nvSpPr>
        <p:spPr>
          <a:xfrm>
            <a:off x="427839" y="53218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自治会名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6AE7679-B013-4537-8B32-C00C2AA1F7E1}"/>
              </a:ext>
            </a:extLst>
          </p:cNvPr>
          <p:cNvSpPr txBox="1"/>
          <p:nvPr/>
        </p:nvSpPr>
        <p:spPr>
          <a:xfrm>
            <a:off x="427839" y="139381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が考える</a:t>
            </a:r>
            <a:r>
              <a:rPr lang="ja-JP" altLang="en-US" sz="2000" dirty="0">
                <a:latin typeface="+mn-ea"/>
              </a:rPr>
              <a:t>５つのキーワード</a:t>
            </a:r>
            <a:endParaRPr kumimoji="1" lang="ja-JP" altLang="en-US" sz="2000" dirty="0">
              <a:latin typeface="+mn-ea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535C428-4D3C-4C68-94E7-61C85D871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38248"/>
              </p:ext>
            </p:extLst>
          </p:nvPr>
        </p:nvGraphicFramePr>
        <p:xfrm>
          <a:off x="415498" y="2647413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レンタル工房事業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木工や工作機械、ミシンなど、ものづくり系の設備を置いて、地域のみんなでシェアするレンタルスペース事業。定額会員制で安定的な事業収入を狙う。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・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水曜／第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■多世代交流　　　■役割（参画機会）の創出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4D8C79AB-204C-414A-B94F-97C9444CD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266371"/>
              </p:ext>
            </p:extLst>
          </p:nvPr>
        </p:nvGraphicFramePr>
        <p:xfrm>
          <a:off x="412549" y="4750919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移動販売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出張サービス事業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生駒市の移動販売等ネットワークや、地元野菜の移動販売事業等を活用し、隙間時間のある主婦層をメインターゲットに、集会所への来訪者促進事業として定期的に実施する。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○○自治会集会所横の</a:t>
                      </a:r>
                      <a:endParaRPr kumimoji="1"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公園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　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</a:p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26B3B899-895F-4F0A-A4C2-306C83D90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80141"/>
              </p:ext>
            </p:extLst>
          </p:nvPr>
        </p:nvGraphicFramePr>
        <p:xfrm>
          <a:off x="6585931" y="53298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リユース推進事業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まだ使用できる玩具や食器、家電リサイクル法対象品以外の小型家電等の不要品を回収し、（簡易な修理を含め）まだ使用できるものはリユース品として無償提供し、リユースの推進やシェアリングエコノミーに貢献する。</a:t>
                      </a:r>
                      <a:endParaRPr kumimoji="1" lang="en-US" altLang="ja-JP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○○自治会集会所敷地内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・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水曜／第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464A7ABF-3B55-4F0E-854E-2CC00712C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53032"/>
              </p:ext>
            </p:extLst>
          </p:nvPr>
        </p:nvGraphicFramePr>
        <p:xfrm>
          <a:off x="6585931" y="474496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いきいき百歳体操事業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既存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高齢者をメインターゲットとする介護予防のための体操教室。毎回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人程度の来訪者がある。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毎週水曜　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□多世代交流　　　□役割（参画機会）の創出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5FDBB122-6587-4A89-9C0C-012CEB78C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0185"/>
              </p:ext>
            </p:extLst>
          </p:nvPr>
        </p:nvGraphicFramePr>
        <p:xfrm>
          <a:off x="6585931" y="2638976"/>
          <a:ext cx="5442223" cy="19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4281413377"/>
                    </a:ext>
                  </a:extLst>
                </a:gridCol>
                <a:gridCol w="1794696">
                  <a:extLst>
                    <a:ext uri="{9D8B030D-6E8A-4147-A177-3AD203B41FA5}">
                      <a16:colId xmlns:a16="http://schemas.microsoft.com/office/drawing/2014/main" val="923707709"/>
                    </a:ext>
                  </a:extLst>
                </a:gridCol>
                <a:gridCol w="771264">
                  <a:extLst>
                    <a:ext uri="{9D8B030D-6E8A-4147-A177-3AD203B41FA5}">
                      <a16:colId xmlns:a16="http://schemas.microsoft.com/office/drawing/2014/main" val="2046216745"/>
                    </a:ext>
                  </a:extLst>
                </a:gridCol>
                <a:gridCol w="1305586">
                  <a:extLst>
                    <a:ext uri="{9D8B030D-6E8A-4147-A177-3AD203B41FA5}">
                      <a16:colId xmlns:a16="http://schemas.microsoft.com/office/drawing/2014/main" val="2713842732"/>
                    </a:ext>
                  </a:extLst>
                </a:gridCol>
                <a:gridCol w="922677">
                  <a:extLst>
                    <a:ext uri="{9D8B030D-6E8A-4147-A177-3AD203B41FA5}">
                      <a16:colId xmlns:a16="http://schemas.microsoft.com/office/drawing/2014/main" val="388017739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事業名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図書を通じた交流促進事業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新規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15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内容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市図書館や住民からオススメの図書とその紹介文をセットで募り、集会所の本棚に展示。図書を借りた人はその本の寄贈者へのメッセージや感想を書いて返却することで、図書を通じた交流を図る。</a:t>
                      </a:r>
                      <a:endParaRPr kumimoji="1" lang="en-US" altLang="ja-JP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891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○○自治会集会所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開催日時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第</a:t>
                      </a: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・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水曜／第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日曜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991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想定される事業公開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　■外出機会の創出　　　■多世代交流　　　■役割（参画機会）の創出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17905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A9B1C6B-7B0B-4513-8A39-15EFC5A0201F}"/>
              </a:ext>
            </a:extLst>
          </p:cNvPr>
          <p:cNvSpPr/>
          <p:nvPr/>
        </p:nvSpPr>
        <p:spPr>
          <a:xfrm>
            <a:off x="427839" y="845649"/>
            <a:ext cx="3129093" cy="5229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○○自治会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073E8BC-CD6B-4DFE-BD7D-A2FFB2BF59EA}"/>
              </a:ext>
            </a:extLst>
          </p:cNvPr>
          <p:cNvSpPr txBox="1"/>
          <p:nvPr/>
        </p:nvSpPr>
        <p:spPr>
          <a:xfrm>
            <a:off x="427839" y="1223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事業モデル図</a:t>
            </a:r>
            <a:r>
              <a:rPr lang="en-US" altLang="ja-JP" sz="2400" dirty="0"/>
              <a:t>【</a:t>
            </a:r>
            <a:r>
              <a:rPr lang="ja-JP" altLang="en-US" sz="2400" dirty="0"/>
              <a:t>記載例</a:t>
            </a:r>
            <a:r>
              <a:rPr lang="en-US" altLang="ja-JP" sz="2400" dirty="0"/>
              <a:t>】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11421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1853</Words>
  <Application>Microsoft Office PowerPoint</Application>
  <PresentationFormat>ワイド画面</PresentationFormat>
  <Paragraphs>315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生駒市</dc:creator>
  <cp:lastModifiedBy>生駒市</cp:lastModifiedBy>
  <cp:revision>53</cp:revision>
  <dcterms:created xsi:type="dcterms:W3CDTF">2023-01-24T07:28:36Z</dcterms:created>
  <dcterms:modified xsi:type="dcterms:W3CDTF">2023-02-20T01:55:04Z</dcterms:modified>
</cp:coreProperties>
</file>